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4F7A6-75AC-40E7-B5D9-9C3601AC6BC4}" type="datetimeFigureOut">
              <a:rPr lang="hr-HR" smtClean="0"/>
              <a:t>26.11.2013.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E3B7-33E9-4CB3-824A-1B693BD8407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1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1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1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1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1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S MALI KAJ 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Prikaz na zaslonu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1</cp:revision>
  <dcterms:created xsi:type="dcterms:W3CDTF">2013-11-26T08:31:13Z</dcterms:created>
  <dcterms:modified xsi:type="dcterms:W3CDTF">2013-11-26T08:31:49Z</dcterms:modified>
</cp:coreProperties>
</file>