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photoAlbum layout="1pic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C39C-435F-4B2D-86F3-F3F36081E26C}" type="datetimeFigureOut">
              <a:rPr lang="sr-Latn-CS" smtClean="0"/>
              <a:t>9.10.2013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82F3-E5C7-45AE-A11A-F543D07753A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C39C-435F-4B2D-86F3-F3F36081E26C}" type="datetimeFigureOut">
              <a:rPr lang="sr-Latn-CS" smtClean="0"/>
              <a:t>9.10.2013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82F3-E5C7-45AE-A11A-F543D07753A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C39C-435F-4B2D-86F3-F3F36081E26C}" type="datetimeFigureOut">
              <a:rPr lang="sr-Latn-CS" smtClean="0"/>
              <a:t>9.10.2013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82F3-E5C7-45AE-A11A-F543D07753A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C39C-435F-4B2D-86F3-F3F36081E26C}" type="datetimeFigureOut">
              <a:rPr lang="sr-Latn-CS" smtClean="0"/>
              <a:t>9.10.2013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82F3-E5C7-45AE-A11A-F543D07753A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C39C-435F-4B2D-86F3-F3F36081E26C}" type="datetimeFigureOut">
              <a:rPr lang="sr-Latn-CS" smtClean="0"/>
              <a:t>9.10.2013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82F3-E5C7-45AE-A11A-F543D07753A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C39C-435F-4B2D-86F3-F3F36081E26C}" type="datetimeFigureOut">
              <a:rPr lang="sr-Latn-CS" smtClean="0"/>
              <a:t>9.10.2013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82F3-E5C7-45AE-A11A-F543D07753A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C39C-435F-4B2D-86F3-F3F36081E26C}" type="datetimeFigureOut">
              <a:rPr lang="sr-Latn-CS" smtClean="0"/>
              <a:t>9.10.2013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82F3-E5C7-45AE-A11A-F543D07753A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C39C-435F-4B2D-86F3-F3F36081E26C}" type="datetimeFigureOut">
              <a:rPr lang="sr-Latn-CS" smtClean="0"/>
              <a:t>9.10.2013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82F3-E5C7-45AE-A11A-F543D07753A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C39C-435F-4B2D-86F3-F3F36081E26C}" type="datetimeFigureOut">
              <a:rPr lang="sr-Latn-CS" smtClean="0"/>
              <a:t>9.10.2013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82F3-E5C7-45AE-A11A-F543D07753A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C39C-435F-4B2D-86F3-F3F36081E26C}" type="datetimeFigureOut">
              <a:rPr lang="sr-Latn-CS" smtClean="0"/>
              <a:t>9.10.2013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82F3-E5C7-45AE-A11A-F543D07753A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C39C-435F-4B2D-86F3-F3F36081E26C}" type="datetimeFigureOut">
              <a:rPr lang="sr-Latn-CS" smtClean="0"/>
              <a:t>9.10.2013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82F3-E5C7-45AE-A11A-F543D07753A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0C39C-435F-4B2D-86F3-F3F36081E26C}" type="datetimeFigureOut">
              <a:rPr lang="sr-Latn-CS" smtClean="0"/>
              <a:t>9.10.2013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F82F3-E5C7-45AE-A11A-F543D07753A0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06087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06085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06085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06085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06085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06086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06086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06087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06082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06082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06082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06083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06083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06084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06084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A06085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Prikaz na zaslonu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Office tema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iva</dc:creator>
  <cp:lastModifiedBy>iva</cp:lastModifiedBy>
  <cp:revision>1</cp:revision>
  <dcterms:created xsi:type="dcterms:W3CDTF">2013-10-09T00:43:34Z</dcterms:created>
  <dcterms:modified xsi:type="dcterms:W3CDTF">2013-10-09T00:45:37Z</dcterms:modified>
</cp:coreProperties>
</file>