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photoAlbum layout="1pic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91A34EF-8977-4BB2-BD49-1C848B5F31C9}" type="datetimeFigureOut">
              <a:rPr lang="hr-HR" smtClean="0"/>
              <a:t>24.9.2013.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2E225-B008-45B8-A6F1-320780DA25D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34EF-8977-4BB2-BD49-1C848B5F31C9}" type="datetimeFigureOut">
              <a:rPr lang="hr-HR" smtClean="0"/>
              <a:t>24.9.2013.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2E225-B008-45B8-A6F1-320780DA25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91A34EF-8977-4BB2-BD49-1C848B5F31C9}" type="datetimeFigureOut">
              <a:rPr lang="hr-HR" smtClean="0"/>
              <a:t>24.9.2013.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392E225-B008-45B8-A6F1-320780DA25D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34EF-8977-4BB2-BD49-1C848B5F31C9}" type="datetimeFigureOut">
              <a:rPr lang="hr-HR" smtClean="0"/>
              <a:t>24.9.2013.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92E225-B008-45B8-A6F1-320780DA25DB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Pravokut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34EF-8977-4BB2-BD49-1C848B5F31C9}" type="datetimeFigureOut">
              <a:rPr lang="hr-HR" smtClean="0"/>
              <a:t>24.9.2013.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392E225-B008-45B8-A6F1-320780DA25DB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91A34EF-8977-4BB2-BD49-1C848B5F31C9}" type="datetimeFigureOut">
              <a:rPr lang="hr-HR" smtClean="0"/>
              <a:t>24.9.2013.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392E225-B008-45B8-A6F1-320780DA25DB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91A34EF-8977-4BB2-BD49-1C848B5F31C9}" type="datetimeFigureOut">
              <a:rPr lang="hr-HR" smtClean="0"/>
              <a:t>24.9.2013.</a:t>
            </a:fld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392E225-B008-45B8-A6F1-320780DA25DB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Rezervirano mjesto tekst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34EF-8977-4BB2-BD49-1C848B5F31C9}" type="datetimeFigureOut">
              <a:rPr lang="hr-HR" smtClean="0"/>
              <a:t>24.9.2013.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92E225-B008-45B8-A6F1-320780DA25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34EF-8977-4BB2-BD49-1C848B5F31C9}" type="datetimeFigureOut">
              <a:rPr lang="hr-HR" smtClean="0"/>
              <a:t>24.9.2013.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2E225-B008-45B8-A6F1-320780DA25D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34EF-8977-4BB2-BD49-1C848B5F31C9}" type="datetimeFigureOut">
              <a:rPr lang="hr-HR" smtClean="0"/>
              <a:t>24.9.2013.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92E225-B008-45B8-A6F1-320780DA25DB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Pravokut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Pravokut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91A34EF-8977-4BB2-BD49-1C848B5F31C9}" type="datetimeFigureOut">
              <a:rPr lang="hr-HR" smtClean="0"/>
              <a:t>24.9.2013.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392E225-B008-45B8-A6F1-320780DA25DB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91A34EF-8977-4BB2-BD49-1C848B5F31C9}" type="datetimeFigureOut">
              <a:rPr lang="hr-HR" smtClean="0"/>
              <a:t>24.9.2013.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392E225-B008-45B8-A6F1-320780DA25D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 dir="r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11760" y="2348880"/>
            <a:ext cx="6477000" cy="2980928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  <a:t>POZDRAVILI SMO JESEN</a:t>
            </a:r>
            <a:b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oš vladimira nazora, </a:t>
            </a:r>
            <a:r>
              <a:rPr lang="hr-HR" sz="2400" dirty="0" err="1" smtClean="0">
                <a:solidFill>
                  <a:schemeClr val="accent2">
                    <a:lumMod val="50000"/>
                  </a:schemeClr>
                </a:solidFill>
              </a:rPr>
              <a:t>pribislavec</a:t>
            </a:r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fotografije: Miroslava Novak</a:t>
            </a:r>
            <a:endParaRPr lang="hr-H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2013.</a:t>
            </a:r>
            <a:endParaRPr lang="hr-HR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8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8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8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8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8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8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8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8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8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8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78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8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8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8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8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8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8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8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78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78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78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79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79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79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2308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jan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j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5</Words>
  <Application>Microsoft Office PowerPoint</Application>
  <PresentationFormat>Prikaz na zaslonu (4:3)</PresentationFormat>
  <Paragraphs>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7" baseType="lpstr">
      <vt:lpstr>Medijan</vt:lpstr>
      <vt:lpstr>POZDRAVILI SMO JESEN  oš vladimira nazora, pribislavec fotografije: Miroslava Novak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POZDRAVILI SMO JESEN</dc:title>
  <dc:creator>korisnik</dc:creator>
  <cp:lastModifiedBy>korisnik</cp:lastModifiedBy>
  <cp:revision>4</cp:revision>
  <dcterms:created xsi:type="dcterms:W3CDTF">2013-09-24T12:13:42Z</dcterms:created>
  <dcterms:modified xsi:type="dcterms:W3CDTF">2013-09-24T12:20:31Z</dcterms:modified>
</cp:coreProperties>
</file>