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CEAF7-F8CA-49CE-BA8F-0FDD5007EE8A}" type="datetimeFigureOut">
              <a:rPr lang="hr-HR" smtClean="0"/>
              <a:t>13.9.2013.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8635-5078-4F35-A7EF-C3D525EAD5D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1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2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3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4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5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6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7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LIMPIJSKI-PREDMETNA (8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Prikaz na zaslonu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1</cp:revision>
  <dcterms:created xsi:type="dcterms:W3CDTF">2013-09-13T12:35:41Z</dcterms:created>
  <dcterms:modified xsi:type="dcterms:W3CDTF">2013-09-13T12:36:09Z</dcterms:modified>
</cp:coreProperties>
</file>