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F1018-B579-4028-9DD0-29731DC772D1}" type="datetimeFigureOut">
              <a:rPr lang="hr-HR" smtClean="0"/>
              <a:t>13.9.2013.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BB726-66ED-40E7-9146-338C1BACC4AB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936104"/>
          </a:xfrm>
        </p:spPr>
        <p:txBody>
          <a:bodyPr/>
          <a:lstStyle/>
          <a:p>
            <a:r>
              <a:rPr lang="hr-HR" dirty="0" err="1" smtClean="0"/>
              <a:t>Prvašići</a:t>
            </a:r>
            <a:r>
              <a:rPr lang="hr-HR" dirty="0" smtClean="0"/>
              <a:t> u pružanju prve pomoći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4320480"/>
          </a:xfrm>
        </p:spPr>
        <p:txBody>
          <a:bodyPr>
            <a:noAutofit/>
          </a:bodyPr>
          <a:lstStyle/>
          <a:p>
            <a:r>
              <a:rPr lang="hr-HR" sz="1800" dirty="0" smtClean="0">
                <a:solidFill>
                  <a:schemeClr val="tx1"/>
                </a:solidFill>
              </a:rPr>
              <a:t>U </a:t>
            </a:r>
            <a:r>
              <a:rPr lang="hr-HR" sz="1800" dirty="0">
                <a:solidFill>
                  <a:schemeClr val="tx1"/>
                </a:solidFill>
              </a:rPr>
              <a:t>povodu Svjetskog dana prve </a:t>
            </a:r>
            <a:r>
              <a:rPr lang="hr-HR" sz="1800" dirty="0" smtClean="0">
                <a:solidFill>
                  <a:schemeClr val="tx1"/>
                </a:solidFill>
              </a:rPr>
              <a:t>pomoći </a:t>
            </a:r>
            <a:r>
              <a:rPr lang="hr-HR" sz="1800" dirty="0">
                <a:solidFill>
                  <a:schemeClr val="tx1"/>
                </a:solidFill>
              </a:rPr>
              <a:t>te polaska </a:t>
            </a:r>
            <a:r>
              <a:rPr lang="hr-HR" sz="1800" dirty="0" err="1">
                <a:solidFill>
                  <a:schemeClr val="tx1"/>
                </a:solidFill>
              </a:rPr>
              <a:t>prvašića</a:t>
            </a:r>
            <a:r>
              <a:rPr lang="hr-HR" sz="1800" dirty="0">
                <a:solidFill>
                  <a:schemeClr val="tx1"/>
                </a:solidFill>
              </a:rPr>
              <a:t> u </a:t>
            </a:r>
            <a:r>
              <a:rPr lang="hr-HR" sz="1800" dirty="0" smtClean="0">
                <a:solidFill>
                  <a:schemeClr val="tx1"/>
                </a:solidFill>
              </a:rPr>
              <a:t>školu i </a:t>
            </a:r>
            <a:r>
              <a:rPr lang="hr-HR" sz="1800" dirty="0">
                <a:solidFill>
                  <a:schemeClr val="tx1"/>
                </a:solidFill>
              </a:rPr>
              <a:t>sigurnog kretanja prometnicama, Gradsko društvo crvenog križa Čakovec organiziralo je u 1. razredima OŠ Vladimira Nazora </a:t>
            </a:r>
            <a:r>
              <a:rPr lang="hr-HR" sz="1800" dirty="0" err="1">
                <a:solidFill>
                  <a:schemeClr val="tx1"/>
                </a:solidFill>
              </a:rPr>
              <a:t>Pribislavec</a:t>
            </a:r>
            <a:r>
              <a:rPr lang="hr-HR" sz="1800" dirty="0">
                <a:solidFill>
                  <a:schemeClr val="tx1"/>
                </a:solidFill>
              </a:rPr>
              <a:t> zanimljivo predavanje i praktični prikaz pružanja prve pomoći kod </a:t>
            </a:r>
            <a:r>
              <a:rPr lang="hr-HR" sz="1800" dirty="0" smtClean="0">
                <a:solidFill>
                  <a:schemeClr val="tx1"/>
                </a:solidFill>
              </a:rPr>
              <a:t>ozlijeđenih, </a:t>
            </a:r>
            <a:r>
              <a:rPr lang="hr-HR" sz="1800" dirty="0">
                <a:solidFill>
                  <a:schemeClr val="tx1"/>
                </a:solidFill>
              </a:rPr>
              <a:t>oboljelih i unesrećenih. Djeca su  bila izuzetno zainteresirana i aktivno su sa svojim učiteljima i pomagačima sudjelovali  u pružanju prve pomoći jedni drugima. Koristili su zavoje, sterilne gaze, </a:t>
            </a:r>
            <a:r>
              <a:rPr lang="hr-HR" sz="1800" dirty="0" err="1">
                <a:solidFill>
                  <a:schemeClr val="tx1"/>
                </a:solidFill>
              </a:rPr>
              <a:t>flastere</a:t>
            </a:r>
            <a:r>
              <a:rPr lang="hr-HR" sz="1800" dirty="0" err="1" smtClean="0">
                <a:solidFill>
                  <a:schemeClr val="tx1"/>
                </a:solidFill>
              </a:rPr>
              <a:t>..</a:t>
            </a:r>
            <a:r>
              <a:rPr lang="hr-HR" sz="1800" dirty="0" smtClean="0">
                <a:solidFill>
                  <a:schemeClr val="tx1"/>
                </a:solidFill>
              </a:rPr>
              <a:t>. Ubrzo </a:t>
            </a:r>
            <a:r>
              <a:rPr lang="hr-HR" sz="1800" dirty="0">
                <a:solidFill>
                  <a:schemeClr val="tx1"/>
                </a:solidFill>
              </a:rPr>
              <a:t>su svi postali pravi mali „liječnici i medicinske sestre“. Ravnateljica </a:t>
            </a:r>
            <a:r>
              <a:rPr lang="hr-HR" sz="1800" dirty="0" smtClean="0">
                <a:solidFill>
                  <a:schemeClr val="tx1"/>
                </a:solidFill>
              </a:rPr>
              <a:t>GDCK  </a:t>
            </a:r>
            <a:r>
              <a:rPr lang="hr-HR" sz="1800" dirty="0">
                <a:solidFill>
                  <a:schemeClr val="tx1"/>
                </a:solidFill>
              </a:rPr>
              <a:t>Nada Špoljarić upoznala je ukratko djecu sa </a:t>
            </a:r>
            <a:r>
              <a:rPr lang="hr-HR" sz="1800" dirty="0" smtClean="0">
                <a:solidFill>
                  <a:schemeClr val="tx1"/>
                </a:solidFill>
              </a:rPr>
              <a:t>važnošću </a:t>
            </a:r>
            <a:r>
              <a:rPr lang="hr-HR" sz="1800" dirty="0">
                <a:solidFill>
                  <a:schemeClr val="tx1"/>
                </a:solidFill>
              </a:rPr>
              <a:t>pružanja prve </a:t>
            </a:r>
            <a:r>
              <a:rPr lang="hr-HR" sz="1800" dirty="0" smtClean="0">
                <a:solidFill>
                  <a:schemeClr val="tx1"/>
                </a:solidFill>
              </a:rPr>
              <a:t>pomoći </a:t>
            </a:r>
            <a:r>
              <a:rPr lang="hr-HR" sz="1800" dirty="0">
                <a:solidFill>
                  <a:schemeClr val="tx1"/>
                </a:solidFill>
              </a:rPr>
              <a:t>te je darivala </a:t>
            </a:r>
            <a:r>
              <a:rPr lang="hr-HR" sz="1800" dirty="0" smtClean="0">
                <a:solidFill>
                  <a:schemeClr val="tx1"/>
                </a:solidFill>
              </a:rPr>
              <a:t>mališane </a:t>
            </a:r>
            <a:r>
              <a:rPr lang="hr-HR" sz="1800" dirty="0">
                <a:solidFill>
                  <a:schemeClr val="tx1"/>
                </a:solidFill>
              </a:rPr>
              <a:t>edukativnim poklonima</a:t>
            </a:r>
            <a:r>
              <a:rPr lang="hr-HR" sz="1800" dirty="0" smtClean="0">
                <a:solidFill>
                  <a:schemeClr val="tx1"/>
                </a:solidFill>
              </a:rPr>
              <a:t>. Predavanje </a:t>
            </a:r>
            <a:r>
              <a:rPr lang="hr-HR" sz="1800" dirty="0">
                <a:solidFill>
                  <a:schemeClr val="tx1"/>
                </a:solidFill>
              </a:rPr>
              <a:t>je održala VMS Alenka </a:t>
            </a:r>
            <a:r>
              <a:rPr lang="hr-HR" sz="1800" dirty="0" smtClean="0">
                <a:solidFill>
                  <a:schemeClr val="tx1"/>
                </a:solidFill>
              </a:rPr>
              <a:t>Novak.</a:t>
            </a:r>
          </a:p>
          <a:p>
            <a:endParaRPr lang="hr-HR" sz="1800" dirty="0" smtClean="0">
              <a:solidFill>
                <a:schemeClr val="tx1"/>
              </a:solidFill>
            </a:endParaRPr>
          </a:p>
          <a:p>
            <a:r>
              <a:rPr lang="hr-HR" sz="1800" i="1" dirty="0" smtClean="0">
                <a:solidFill>
                  <a:schemeClr val="tx1"/>
                </a:solidFill>
              </a:rPr>
              <a:t>Miroslava Novak</a:t>
            </a:r>
          </a:p>
          <a:p>
            <a:r>
              <a:rPr lang="hr-HR" sz="1800" i="1" dirty="0" smtClean="0">
                <a:solidFill>
                  <a:schemeClr val="tx1"/>
                </a:solidFill>
              </a:rPr>
              <a:t>rujan 2013.</a:t>
            </a:r>
          </a:p>
          <a:p>
            <a:r>
              <a:rPr lang="hr-HR" sz="1800" i="1" dirty="0" smtClean="0">
                <a:solidFill>
                  <a:schemeClr val="tx1"/>
                </a:solidFill>
              </a:rPr>
              <a:t>OŠ Vladimira Nazora, </a:t>
            </a:r>
            <a:r>
              <a:rPr lang="hr-HR" sz="1800" i="1" dirty="0" err="1" smtClean="0">
                <a:solidFill>
                  <a:schemeClr val="tx1"/>
                </a:solidFill>
              </a:rPr>
              <a:t>Pribislavec</a:t>
            </a:r>
            <a:endParaRPr lang="hr-HR" sz="1800" i="1" dirty="0">
              <a:solidFill>
                <a:schemeClr val="tx1"/>
              </a:solidFill>
            </a:endParaRPr>
          </a:p>
          <a:p>
            <a:endParaRPr lang="hr-HR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7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7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7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7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91208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ema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130</Words>
  <Application>Microsoft Office PowerPoint</Application>
  <PresentationFormat>Prikaz na zaslonu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Office tema</vt:lpstr>
      <vt:lpstr>Prvašići u pružanju prve pomoći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Prvašići u pružanju prve pomoći</dc:title>
  <dc:creator>korisnik</dc:creator>
  <cp:lastModifiedBy>korisnik</cp:lastModifiedBy>
  <cp:revision>3</cp:revision>
  <dcterms:created xsi:type="dcterms:W3CDTF">2013-09-13T12:06:36Z</dcterms:created>
  <dcterms:modified xsi:type="dcterms:W3CDTF">2013-09-13T12:11:47Z</dcterms:modified>
</cp:coreProperties>
</file>