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photoAlbum layout="1pic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BB319-9007-4BE6-9D85-1F24FAD16B50}" type="datetimeFigureOut">
              <a:rPr lang="sr-Latn-CS" smtClean="0"/>
              <a:pPr/>
              <a:t>12.6.2013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81221-D0C5-4701-B591-4BFE5E6C3B65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mtClean="0"/>
              <a:t>Album s fotografijama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IZLET</a:t>
            </a:r>
          </a:p>
          <a:p>
            <a:pPr marL="514350" indent="-514350"/>
            <a:r>
              <a:rPr lang="hr-HR" dirty="0" smtClean="0"/>
              <a:t>1. I 2. RAZREDI</a:t>
            </a:r>
          </a:p>
          <a:p>
            <a:pPr marL="514350" indent="-514350"/>
            <a:r>
              <a:rPr lang="hr-HR" dirty="0" smtClean="0"/>
              <a:t>OŠ VLADIMIRA NAZORA, PRIBISLAVEC</a:t>
            </a:r>
            <a:endParaRPr lang="hr-HR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9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9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9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9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9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9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361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85800" y="1244600"/>
            <a:ext cx="7772400" cy="43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IMG_08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030538" y="685800"/>
            <a:ext cx="30829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Prikaz na zaslonu (4:3)</PresentationFormat>
  <Paragraphs>4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32</vt:i4>
      </vt:variant>
    </vt:vector>
  </HeadingPairs>
  <TitlesOfParts>
    <vt:vector size="33" baseType="lpstr">
      <vt:lpstr>Office tema</vt:lpstr>
      <vt:lpstr>Album s fotografijama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s fotografijama</dc:title>
  <dc:creator>Škola</dc:creator>
  <cp:lastModifiedBy>Škola</cp:lastModifiedBy>
  <cp:revision>2</cp:revision>
  <dcterms:created xsi:type="dcterms:W3CDTF">2013-06-12T10:57:52Z</dcterms:created>
  <dcterms:modified xsi:type="dcterms:W3CDTF">2013-06-12T11:00:21Z</dcterms:modified>
</cp:coreProperties>
</file>