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1126E-369A-44B5-9F6C-DC3DDA775080}" type="datetimeFigureOut">
              <a:rPr lang="hr-HR" smtClean="0"/>
              <a:t>13.5.2013.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5C156D-70BA-470D-9027-50795B79BE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MAJČIN DAN</a:t>
            </a:r>
          </a:p>
          <a:p>
            <a:r>
              <a:rPr lang="hr-HR" dirty="0" smtClean="0"/>
              <a:t>2013.</a:t>
            </a:r>
          </a:p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5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606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59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833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904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70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904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42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904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904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13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904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59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37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459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482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837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84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83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1004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42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6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59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536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555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5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234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50803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043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</TotalTime>
  <Words>12</Words>
  <Application>Microsoft Office PowerPoint</Application>
  <PresentationFormat>Prikaz na zaslonu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Bogatstvo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Inf_ucionica</dc:creator>
  <cp:lastModifiedBy>Inf_ucionica</cp:lastModifiedBy>
  <cp:revision>2</cp:revision>
  <dcterms:created xsi:type="dcterms:W3CDTF">2013-05-13T14:13:37Z</dcterms:created>
  <dcterms:modified xsi:type="dcterms:W3CDTF">2013-05-13T14:14:55Z</dcterms:modified>
</cp:coreProperties>
</file>