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photoAlbum layout="1pic" frame="frameStyle4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7E5F-69C8-465E-A070-9198FC2DA643}" type="datetimeFigureOut">
              <a:rPr lang="sr-Latn-CS" smtClean="0"/>
              <a:t>20.11.2012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09A5-86AE-42D2-A22D-54715CA34577}" type="slidenum">
              <a:rPr lang="hr-HR" smtClean="0"/>
              <a:t>‹#›</a:t>
            </a:fld>
            <a:endParaRPr lang="hr-H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7E5F-69C8-465E-A070-9198FC2DA643}" type="datetimeFigureOut">
              <a:rPr lang="sr-Latn-CS" smtClean="0"/>
              <a:t>20.11.2012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09A5-86AE-42D2-A22D-54715CA3457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7E5F-69C8-465E-A070-9198FC2DA643}" type="datetimeFigureOut">
              <a:rPr lang="sr-Latn-CS" smtClean="0"/>
              <a:t>20.11.2012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09A5-86AE-42D2-A22D-54715CA3457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7E5F-69C8-465E-A070-9198FC2DA643}" type="datetimeFigureOut">
              <a:rPr lang="sr-Latn-CS" smtClean="0"/>
              <a:t>20.11.2012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09A5-86AE-42D2-A22D-54715CA3457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7E5F-69C8-465E-A070-9198FC2DA643}" type="datetimeFigureOut">
              <a:rPr lang="sr-Latn-CS" smtClean="0"/>
              <a:t>20.11.2012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8E609A5-86AE-42D2-A22D-54715CA34577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7E5F-69C8-465E-A070-9198FC2DA643}" type="datetimeFigureOut">
              <a:rPr lang="sr-Latn-CS" smtClean="0"/>
              <a:t>20.11.2012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09A5-86AE-42D2-A22D-54715CA3457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7E5F-69C8-465E-A070-9198FC2DA643}" type="datetimeFigureOut">
              <a:rPr lang="sr-Latn-CS" smtClean="0"/>
              <a:t>20.11.2012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09A5-86AE-42D2-A22D-54715CA3457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7E5F-69C8-465E-A070-9198FC2DA643}" type="datetimeFigureOut">
              <a:rPr lang="sr-Latn-CS" smtClean="0"/>
              <a:t>20.11.2012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09A5-86AE-42D2-A22D-54715CA3457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7E5F-69C8-465E-A070-9198FC2DA643}" type="datetimeFigureOut">
              <a:rPr lang="sr-Latn-CS" smtClean="0"/>
              <a:t>20.11.2012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09A5-86AE-42D2-A22D-54715CA3457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7E5F-69C8-465E-A070-9198FC2DA643}" type="datetimeFigureOut">
              <a:rPr lang="sr-Latn-CS" smtClean="0"/>
              <a:t>20.11.2012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09A5-86AE-42D2-A22D-54715CA3457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7E5F-69C8-465E-A070-9198FC2DA643}" type="datetimeFigureOut">
              <a:rPr lang="sr-Latn-CS" smtClean="0"/>
              <a:t>20.11.2012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09A5-86AE-42D2-A22D-54715CA3457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5E7E5F-69C8-465E-A070-9198FC2DA643}" type="datetimeFigureOut">
              <a:rPr lang="sr-Latn-CS" smtClean="0"/>
              <a:t>20.11.2012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E609A5-86AE-42D2-A22D-54715CA34577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OBLJETNICA PADA GRADA VUKOVARA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04" y="3967164"/>
            <a:ext cx="6400800" cy="1752600"/>
          </a:xfrm>
        </p:spPr>
        <p:txBody>
          <a:bodyPr/>
          <a:lstStyle/>
          <a:p>
            <a:r>
              <a:rPr lang="hr-HR" dirty="0" smtClean="0"/>
              <a:t>OŠ Vladimira Nazora, </a:t>
            </a:r>
            <a:r>
              <a:rPr lang="hr-HR" dirty="0" err="1" smtClean="0"/>
              <a:t>Pribislavec</a:t>
            </a:r>
            <a:endParaRPr lang="hr-HR" dirty="0" smtClean="0"/>
          </a:p>
          <a:p>
            <a:r>
              <a:rPr lang="hr-HR" dirty="0" err="1" smtClean="0"/>
              <a:t>2012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10039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10040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10040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10040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10040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10040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10040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10040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10040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10040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1004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622550" y="685800"/>
            <a:ext cx="3897313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1004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1004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1004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1004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1004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1004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1004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1004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1004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611438" y="685800"/>
            <a:ext cx="3919537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10039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10039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10039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10039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10039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10039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10039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</TotalTime>
  <Words>11</Words>
  <Application>Microsoft Office PowerPoint</Application>
  <PresentationFormat>On-screen Show (4:3)</PresentationFormat>
  <Paragraphs>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Apex</vt:lpstr>
      <vt:lpstr>OBLJETNICA PADA GRADA VUKOVARA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OBLJETNICA PADA GRADA VUKOVARA</dc:title>
  <dc:creator>Informatika</dc:creator>
  <cp:lastModifiedBy>Informatika</cp:lastModifiedBy>
  <cp:revision>1</cp:revision>
  <dcterms:created xsi:type="dcterms:W3CDTF">2012-11-20T13:04:02Z</dcterms:created>
  <dcterms:modified xsi:type="dcterms:W3CDTF">2012-11-20T13:05:17Z</dcterms:modified>
</cp:coreProperties>
</file>