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photoAlbum layout="1pic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184343675" cy="18434367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806EF80-538C-4654-90C2-E4999166DC00}" type="datetimeFigureOut">
              <a:rPr lang="sr-Latn-CS" smtClean="0"/>
              <a:t>10.10.2012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841BCF-4FED-4C8F-81A5-40DE5215D4A0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6EF80-538C-4654-90C2-E4999166DC00}" type="datetimeFigureOut">
              <a:rPr lang="sr-Latn-CS" smtClean="0"/>
              <a:t>10.10.2012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41BCF-4FED-4C8F-81A5-40DE5215D4A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4806EF80-538C-4654-90C2-E4999166DC00}" type="datetimeFigureOut">
              <a:rPr lang="sr-Latn-CS" smtClean="0"/>
              <a:t>10.10.2012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E4841BCF-4FED-4C8F-81A5-40DE5215D4A0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6EF80-538C-4654-90C2-E4999166DC00}" type="datetimeFigureOut">
              <a:rPr lang="sr-Latn-CS" smtClean="0"/>
              <a:t>10.10.2012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4841BCF-4FED-4C8F-81A5-40DE5215D4A0}" type="slidenum">
              <a:rPr lang="hr-HR" smtClean="0"/>
              <a:t>‹#›</a:t>
            </a:fld>
            <a:endParaRPr lang="hr-H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6EF80-538C-4654-90C2-E4999166DC00}" type="datetimeFigureOut">
              <a:rPr lang="sr-Latn-CS" smtClean="0"/>
              <a:t>10.10.2012</a:t>
            </a:fld>
            <a:endParaRPr lang="hr-H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E4841BCF-4FED-4C8F-81A5-40DE5215D4A0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806EF80-538C-4654-90C2-E4999166DC00}" type="datetimeFigureOut">
              <a:rPr lang="sr-Latn-CS" smtClean="0"/>
              <a:t>10.10.2012</a:t>
            </a:fld>
            <a:endParaRPr lang="hr-H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4841BCF-4FED-4C8F-81A5-40DE5215D4A0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806EF80-538C-4654-90C2-E4999166DC00}" type="datetimeFigureOut">
              <a:rPr lang="sr-Latn-CS" smtClean="0"/>
              <a:t>10.10.2012</a:t>
            </a:fld>
            <a:endParaRPr lang="hr-H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4841BCF-4FED-4C8F-81A5-40DE5215D4A0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hr-HR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6EF80-538C-4654-90C2-E4999166DC00}" type="datetimeFigureOut">
              <a:rPr lang="sr-Latn-CS" smtClean="0"/>
              <a:t>10.10.2012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4841BCF-4FED-4C8F-81A5-40DE5215D4A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6EF80-538C-4654-90C2-E4999166DC00}" type="datetimeFigureOut">
              <a:rPr lang="sr-Latn-CS" smtClean="0"/>
              <a:t>10.10.2012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841BCF-4FED-4C8F-81A5-40DE5215D4A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6EF80-538C-4654-90C2-E4999166DC00}" type="datetimeFigureOut">
              <a:rPr lang="sr-Latn-CS" smtClean="0"/>
              <a:t>10.10.2012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4841BCF-4FED-4C8F-81A5-40DE5215D4A0}" type="slidenum">
              <a:rPr lang="hr-HR" smtClean="0"/>
              <a:t>‹#›</a:t>
            </a:fld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4806EF80-538C-4654-90C2-E4999166DC00}" type="datetimeFigureOut">
              <a:rPr lang="sr-Latn-CS" smtClean="0"/>
              <a:t>10.10.2012</a:t>
            </a:fld>
            <a:endParaRPr lang="hr-H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E4841BCF-4FED-4C8F-81A5-40DE5215D4A0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806EF80-538C-4654-90C2-E4999166DC00}" type="datetimeFigureOut">
              <a:rPr lang="sr-Latn-CS" smtClean="0"/>
              <a:t>10.10.2012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4841BCF-4FED-4C8F-81A5-40DE5215D4A0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wedge/>
  </p:transition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5464" y="2532060"/>
            <a:ext cx="8213736" cy="1828800"/>
          </a:xfrm>
        </p:spPr>
        <p:txBody>
          <a:bodyPr>
            <a:normAutofit/>
          </a:bodyPr>
          <a:lstStyle/>
          <a:p>
            <a:r>
              <a:rPr lang="hr-HR" dirty="0" smtClean="0"/>
              <a:t>DANI KRUHA I PLODOVA ZEMLJE</a:t>
            </a:r>
            <a:br>
              <a:rPr lang="hr-HR" dirty="0" smtClean="0"/>
            </a:br>
            <a:r>
              <a:rPr lang="hr-HR" dirty="0" err="1" smtClean="0"/>
              <a:t>PRIBISLAVEC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err="1" smtClean="0"/>
              <a:t>2012</a:t>
            </a:r>
            <a:r>
              <a:rPr lang="hr-HR" dirty="0" smtClean="0"/>
              <a:t>.</a:t>
            </a:r>
            <a:endParaRPr lang="hr-HR" dirty="0"/>
          </a:p>
        </p:txBody>
      </p:sp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03037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03037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03037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03037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03038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03038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03038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03038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03038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03038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03034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03039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03035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03035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03035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514600" y="685800"/>
            <a:ext cx="41148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03036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03036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03036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514600" y="685800"/>
            <a:ext cx="41148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03036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edg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</TotalTime>
  <Words>7</Words>
  <Application>Microsoft Office PowerPoint</Application>
  <PresentationFormat>On-screen Show (4:3)</PresentationFormat>
  <Paragraphs>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Median</vt:lpstr>
      <vt:lpstr>DANI KRUHA I PLODOVA ZEMLJE PRIBISLAVEC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DANI KRUHA I PLODOVA ZEMLJE PRIBISLAVEC</dc:title>
  <dc:creator>Informatika</dc:creator>
  <cp:lastModifiedBy>Informatika</cp:lastModifiedBy>
  <cp:revision>1</cp:revision>
  <dcterms:created xsi:type="dcterms:W3CDTF">2012-10-10T15:23:43Z</dcterms:created>
  <dcterms:modified xsi:type="dcterms:W3CDTF">2012-10-10T15:28:41Z</dcterms:modified>
</cp:coreProperties>
</file>