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1" r:id="rId27"/>
    <p:sldId id="282" r:id="rId28"/>
    <p:sldId id="283" r:id="rId29"/>
  </p:sldIdLst>
  <p:sldSz cx="9144000" cy="6858000" type="screen4x3"/>
  <p:notesSz cx="6858000" cy="9144000"/>
  <p:photoAlbum showCaptions="1" layout="1pic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184343675" cy="18434367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617A2F3-7BF8-4EFB-920F-90D4E3CE50BB}" type="datetimeFigureOut">
              <a:rPr lang="sr-Latn-CS" smtClean="0"/>
              <a:t>9.10.2012</a:t>
            </a:fld>
            <a:endParaRPr lang="hr-H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B39BD0D-B21B-4438-A2B2-90CA0B293100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hr-HR"/>
          </a:p>
        </p:txBody>
      </p:sp>
    </p:spTree>
  </p:cSld>
  <p:clrMapOvr>
    <a:masterClrMapping/>
  </p:clrMapOvr>
  <p:transition advClick="0" advTm="5000"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17A2F3-7BF8-4EFB-920F-90D4E3CE50BB}" type="datetimeFigureOut">
              <a:rPr lang="sr-Latn-CS" smtClean="0"/>
              <a:t>9.10.2012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39BD0D-B21B-4438-A2B2-90CA0B29310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advClick="0" advTm="5000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17A2F3-7BF8-4EFB-920F-90D4E3CE50BB}" type="datetimeFigureOut">
              <a:rPr lang="sr-Latn-CS" smtClean="0"/>
              <a:t>9.10.2012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39BD0D-B21B-4438-A2B2-90CA0B29310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advClick="0" advTm="5000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17A2F3-7BF8-4EFB-920F-90D4E3CE50BB}" type="datetimeFigureOut">
              <a:rPr lang="sr-Latn-CS" smtClean="0"/>
              <a:t>9.10.2012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39BD0D-B21B-4438-A2B2-90CA0B29310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advClick="0" advTm="5000"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617A2F3-7BF8-4EFB-920F-90D4E3CE50BB}" type="datetimeFigureOut">
              <a:rPr lang="sr-Latn-CS" smtClean="0"/>
              <a:t>9.10.2012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B39BD0D-B21B-4438-A2B2-90CA0B293100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5000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17A2F3-7BF8-4EFB-920F-90D4E3CE50BB}" type="datetimeFigureOut">
              <a:rPr lang="sr-Latn-CS" smtClean="0"/>
              <a:t>9.10.2012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B39BD0D-B21B-4438-A2B2-90CA0B293100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Click="0" advTm="5000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17A2F3-7BF8-4EFB-920F-90D4E3CE50BB}" type="datetimeFigureOut">
              <a:rPr lang="sr-Latn-CS" smtClean="0"/>
              <a:t>9.10.2012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B39BD0D-B21B-4438-A2B2-90CA0B29310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advClick="0" advTm="5000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17A2F3-7BF8-4EFB-920F-90D4E3CE50BB}" type="datetimeFigureOut">
              <a:rPr lang="sr-Latn-CS" smtClean="0"/>
              <a:t>9.10.2012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39BD0D-B21B-4438-A2B2-90CA0B293100}" type="slidenum">
              <a:rPr lang="hr-HR" smtClean="0"/>
              <a:t>‹#›</a:t>
            </a:fld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Click="0" advTm="5000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17A2F3-7BF8-4EFB-920F-90D4E3CE50BB}" type="datetimeFigureOut">
              <a:rPr lang="sr-Latn-CS" smtClean="0"/>
              <a:t>9.10.2012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39BD0D-B21B-4438-A2B2-90CA0B29310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advClick="0" advTm="5000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617A2F3-7BF8-4EFB-920F-90D4E3CE50BB}" type="datetimeFigureOut">
              <a:rPr lang="sr-Latn-CS" smtClean="0"/>
              <a:t>9.10.2012</a:t>
            </a:fld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B39BD0D-B21B-4438-A2B2-90CA0B293100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5000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617A2F3-7BF8-4EFB-920F-90D4E3CE50BB}" type="datetimeFigureOut">
              <a:rPr lang="sr-Latn-CS" smtClean="0"/>
              <a:t>9.10.2012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B39BD0D-B21B-4438-A2B2-90CA0B293100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hr-HR"/>
          </a:p>
        </p:txBody>
      </p:sp>
    </p:spTree>
  </p:cSld>
  <p:clrMapOvr>
    <a:masterClrMapping/>
  </p:clrMapOvr>
  <p:transition advClick="0" advTm="5000"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6617A2F3-7BF8-4EFB-920F-90D4E3CE50BB}" type="datetimeFigureOut">
              <a:rPr lang="sr-Latn-CS" smtClean="0"/>
              <a:t>9.10.2012</a:t>
            </a:fld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FB39BD0D-B21B-4438-A2B2-90CA0B293100}" type="slidenum">
              <a:rPr lang="hr-HR" smtClean="0"/>
              <a:t>‹#›</a:t>
            </a:fld>
            <a:endParaRPr lang="hr-HR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Click="0" advTm="5000">
    <p:split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DANI KRUHA</a:t>
            </a:r>
            <a:br>
              <a:rPr lang="hr-HR" dirty="0" smtClean="0"/>
            </a:br>
            <a:r>
              <a:rPr lang="hr-HR" dirty="0" err="1" smtClean="0"/>
              <a:t>2012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OŠ VLADIMIRA NAZORA, </a:t>
            </a:r>
            <a:r>
              <a:rPr lang="hr-HR" dirty="0" err="1" smtClean="0"/>
              <a:t>PRIBISLAVEC</a:t>
            </a:r>
            <a:endParaRPr lang="hr-HR" dirty="0"/>
          </a:p>
        </p:txBody>
      </p:sp>
    </p:spTree>
  </p:cSld>
  <p:clrMapOvr>
    <a:masterClrMapping/>
  </p:clrMapOvr>
  <p:transition advClick="0" advTm="5000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519363" y="685800"/>
            <a:ext cx="4105275" cy="5867400"/>
            <a:chOff x="2519363" y="685800"/>
            <a:chExt cx="4105275" cy="5867400"/>
          </a:xfrm>
        </p:grpSpPr>
        <p:pic>
          <p:nvPicPr>
            <p:cNvPr id="2" name="Picture 1" descr="DANI-KRUHA-2012 (8).JPG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</a:blip>
            <a:stretch>
              <a:fillRect/>
            </a:stretch>
          </p:blipFill>
          <p:spPr>
            <a:xfrm>
              <a:off x="2519363" y="685800"/>
              <a:ext cx="410527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2519363" y="6210300"/>
              <a:ext cx="41052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hr-HR" sz="2400" dirty="0" smtClean="0"/>
                <a:t>DANI-KRUHA-</a:t>
              </a:r>
              <a:r>
                <a:rPr lang="hr-HR" sz="2400" dirty="0" err="1" smtClean="0"/>
                <a:t>2012</a:t>
              </a:r>
              <a:r>
                <a:rPr lang="hr-HR" sz="2400" dirty="0"/>
                <a:t>.</a:t>
              </a:r>
            </a:p>
          </p:txBody>
        </p:sp>
      </p:grpSp>
    </p:spTree>
  </p:cSld>
  <p:clrMapOvr>
    <a:masterClrMapping/>
  </p:clrMapOvr>
  <p:transition advClick="0" advTm="5000">
    <p:spli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519363" y="685800"/>
            <a:ext cx="4105275" cy="5867400"/>
            <a:chOff x="2519363" y="685800"/>
            <a:chExt cx="4105275" cy="5867400"/>
          </a:xfrm>
        </p:grpSpPr>
        <p:pic>
          <p:nvPicPr>
            <p:cNvPr id="2" name="Picture 1" descr="DANI-KRUHA-2012 (9).JPG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</a:blip>
            <a:stretch>
              <a:fillRect/>
            </a:stretch>
          </p:blipFill>
          <p:spPr>
            <a:xfrm>
              <a:off x="2519363" y="685800"/>
              <a:ext cx="410527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2519363" y="6210300"/>
              <a:ext cx="41052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hr-HR" sz="2400" dirty="0" smtClean="0"/>
                <a:t>DANI-KRUHA-</a:t>
              </a:r>
              <a:r>
                <a:rPr lang="hr-HR" sz="2400" dirty="0" err="1" smtClean="0"/>
                <a:t>2012</a:t>
              </a:r>
              <a:r>
                <a:rPr lang="hr-HR" sz="2400" dirty="0"/>
                <a:t>.</a:t>
              </a:r>
            </a:p>
          </p:txBody>
        </p:sp>
      </p:grpSp>
    </p:spTree>
  </p:cSld>
  <p:clrMapOvr>
    <a:masterClrMapping/>
  </p:clrMapOvr>
  <p:transition advClick="0" advTm="5000">
    <p:spli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519363" y="685800"/>
            <a:ext cx="4105275" cy="5867400"/>
            <a:chOff x="2519363" y="685800"/>
            <a:chExt cx="4105275" cy="5867400"/>
          </a:xfrm>
        </p:grpSpPr>
        <p:pic>
          <p:nvPicPr>
            <p:cNvPr id="2" name="Picture 1" descr="DANI-KRUHA-2012 (10).JPG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</a:blip>
            <a:stretch>
              <a:fillRect/>
            </a:stretch>
          </p:blipFill>
          <p:spPr>
            <a:xfrm>
              <a:off x="2519363" y="685800"/>
              <a:ext cx="410527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2519363" y="6210300"/>
              <a:ext cx="41052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hr-HR" sz="2400" dirty="0" smtClean="0"/>
                <a:t>DANI-KRUHA-</a:t>
              </a:r>
              <a:r>
                <a:rPr lang="hr-HR" sz="2400" dirty="0" err="1" smtClean="0"/>
                <a:t>2012</a:t>
              </a:r>
              <a:r>
                <a:rPr lang="hr-HR" sz="2400" dirty="0"/>
                <a:t>.</a:t>
              </a:r>
            </a:p>
          </p:txBody>
        </p:sp>
      </p:grpSp>
    </p:spTree>
  </p:cSld>
  <p:clrMapOvr>
    <a:masterClrMapping/>
  </p:clrMapOvr>
  <p:transition advClick="0" advTm="5000">
    <p:spli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519363" y="685800"/>
            <a:ext cx="4105275" cy="5867400"/>
            <a:chOff x="2519363" y="685800"/>
            <a:chExt cx="4105275" cy="5867400"/>
          </a:xfrm>
        </p:grpSpPr>
        <p:pic>
          <p:nvPicPr>
            <p:cNvPr id="2" name="Picture 1" descr="DANI-KRUHA-2012 (11).JPG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</a:blip>
            <a:stretch>
              <a:fillRect/>
            </a:stretch>
          </p:blipFill>
          <p:spPr>
            <a:xfrm>
              <a:off x="2519363" y="685800"/>
              <a:ext cx="410527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2519363" y="6210300"/>
              <a:ext cx="41052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hr-HR" sz="2400" dirty="0" smtClean="0"/>
                <a:t>DANI-KRUHA-</a:t>
              </a:r>
              <a:r>
                <a:rPr lang="hr-HR" sz="2400" dirty="0" err="1" smtClean="0"/>
                <a:t>2012</a:t>
              </a:r>
              <a:r>
                <a:rPr lang="hr-HR" sz="2400" dirty="0"/>
                <a:t>.</a:t>
              </a:r>
            </a:p>
          </p:txBody>
        </p:sp>
      </p:grpSp>
    </p:spTree>
  </p:cSld>
  <p:clrMapOvr>
    <a:masterClrMapping/>
  </p:clrMapOvr>
  <p:transition advClick="0" advTm="5000">
    <p:spli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519363" y="685800"/>
            <a:ext cx="4105275" cy="5867400"/>
            <a:chOff x="2519363" y="685800"/>
            <a:chExt cx="4105275" cy="5867400"/>
          </a:xfrm>
        </p:grpSpPr>
        <p:pic>
          <p:nvPicPr>
            <p:cNvPr id="2" name="Picture 1" descr="DANI-KRUHA-2012 (12).JPG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</a:blip>
            <a:stretch>
              <a:fillRect/>
            </a:stretch>
          </p:blipFill>
          <p:spPr>
            <a:xfrm>
              <a:off x="2519363" y="685800"/>
              <a:ext cx="410527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2519363" y="6210300"/>
              <a:ext cx="41052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hr-HR" sz="2400" dirty="0" smtClean="0"/>
                <a:t>DANI-KRUHA-</a:t>
              </a:r>
              <a:r>
                <a:rPr lang="hr-HR" sz="2400" dirty="0" err="1" smtClean="0"/>
                <a:t>2012</a:t>
              </a:r>
              <a:r>
                <a:rPr lang="hr-HR" sz="2400" dirty="0"/>
                <a:t>.</a:t>
              </a:r>
            </a:p>
          </p:txBody>
        </p:sp>
      </p:grpSp>
    </p:spTree>
  </p:cSld>
  <p:clrMapOvr>
    <a:masterClrMapping/>
  </p:clrMapOvr>
  <p:transition advClick="0" advTm="5000">
    <p:spli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906463" y="685800"/>
            <a:ext cx="7331075" cy="5867400"/>
            <a:chOff x="906463" y="685800"/>
            <a:chExt cx="7331075" cy="5867400"/>
          </a:xfrm>
        </p:grpSpPr>
        <p:pic>
          <p:nvPicPr>
            <p:cNvPr id="2" name="Picture 1" descr="DANI-KRUHA-2012 (13).JPG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</a:blip>
            <a:stretch>
              <a:fillRect/>
            </a:stretch>
          </p:blipFill>
          <p:spPr>
            <a:xfrm>
              <a:off x="906463" y="685800"/>
              <a:ext cx="733107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906463" y="6210300"/>
              <a:ext cx="73310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hr-HR" sz="2400" dirty="0" smtClean="0"/>
                <a:t>DANI-KRUHA-</a:t>
              </a:r>
              <a:r>
                <a:rPr lang="hr-HR" sz="2400" dirty="0" err="1" smtClean="0"/>
                <a:t>2012</a:t>
              </a:r>
              <a:r>
                <a:rPr lang="hr-HR" sz="2400" dirty="0"/>
                <a:t>.</a:t>
              </a:r>
            </a:p>
          </p:txBody>
        </p:sp>
      </p:grpSp>
    </p:spTree>
  </p:cSld>
  <p:clrMapOvr>
    <a:masterClrMapping/>
  </p:clrMapOvr>
  <p:transition advClick="0" advTm="5000">
    <p:spli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906463" y="685800"/>
            <a:ext cx="7331075" cy="5867400"/>
            <a:chOff x="906463" y="685800"/>
            <a:chExt cx="7331075" cy="5867400"/>
          </a:xfrm>
        </p:grpSpPr>
        <p:pic>
          <p:nvPicPr>
            <p:cNvPr id="2" name="Picture 1" descr="DANI-KRUHA-2012 (14).JPG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</a:blip>
            <a:stretch>
              <a:fillRect/>
            </a:stretch>
          </p:blipFill>
          <p:spPr>
            <a:xfrm>
              <a:off x="906463" y="685800"/>
              <a:ext cx="733107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906463" y="6210300"/>
              <a:ext cx="73310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hr-HR" sz="2400" dirty="0" smtClean="0"/>
                <a:t>DANI-KRUHA-</a:t>
              </a:r>
              <a:r>
                <a:rPr lang="hr-HR" sz="2400" dirty="0" err="1" smtClean="0"/>
                <a:t>2012</a:t>
              </a:r>
              <a:r>
                <a:rPr lang="hr-HR" sz="2400" dirty="0"/>
                <a:t>.</a:t>
              </a:r>
            </a:p>
          </p:txBody>
        </p:sp>
      </p:grpSp>
    </p:spTree>
  </p:cSld>
  <p:clrMapOvr>
    <a:masterClrMapping/>
  </p:clrMapOvr>
  <p:transition advClick="0" advTm="5000">
    <p:spli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906463" y="685800"/>
            <a:ext cx="7331075" cy="5867400"/>
            <a:chOff x="906463" y="685800"/>
            <a:chExt cx="7331075" cy="5867400"/>
          </a:xfrm>
        </p:grpSpPr>
        <p:pic>
          <p:nvPicPr>
            <p:cNvPr id="2" name="Picture 1" descr="DANI-KRUHA-2012 (15).JPG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</a:blip>
            <a:stretch>
              <a:fillRect/>
            </a:stretch>
          </p:blipFill>
          <p:spPr>
            <a:xfrm>
              <a:off x="906463" y="685800"/>
              <a:ext cx="733107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906463" y="6210300"/>
              <a:ext cx="73310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hr-HR" sz="2400" dirty="0" smtClean="0"/>
                <a:t>DANI-KRUHA-</a:t>
              </a:r>
              <a:r>
                <a:rPr lang="hr-HR" sz="2400" dirty="0" err="1" smtClean="0"/>
                <a:t>2012</a:t>
              </a:r>
              <a:r>
                <a:rPr lang="hr-HR" sz="2400" dirty="0" smtClean="0"/>
                <a:t>.</a:t>
              </a:r>
              <a:endParaRPr lang="hr-HR" sz="2400" dirty="0"/>
            </a:p>
          </p:txBody>
        </p:sp>
      </p:grpSp>
    </p:spTree>
  </p:cSld>
  <p:clrMapOvr>
    <a:masterClrMapping/>
  </p:clrMapOvr>
  <p:transition advClick="0" advTm="5000">
    <p:spli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906463" y="685800"/>
            <a:ext cx="7331075" cy="5867400"/>
            <a:chOff x="906463" y="685800"/>
            <a:chExt cx="7331075" cy="5867400"/>
          </a:xfrm>
        </p:grpSpPr>
        <p:pic>
          <p:nvPicPr>
            <p:cNvPr id="2" name="Picture 1" descr="DANI-KRUHA-2012 (16).JPG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</a:blip>
            <a:stretch>
              <a:fillRect/>
            </a:stretch>
          </p:blipFill>
          <p:spPr>
            <a:xfrm>
              <a:off x="906463" y="685800"/>
              <a:ext cx="733107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906463" y="6210300"/>
              <a:ext cx="73310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hr-HR" sz="2400" dirty="0" smtClean="0"/>
                <a:t>DANI-KRUHA-</a:t>
              </a:r>
              <a:r>
                <a:rPr lang="hr-HR" sz="2400" dirty="0" err="1" smtClean="0"/>
                <a:t>2012</a:t>
              </a:r>
              <a:r>
                <a:rPr lang="hr-HR" sz="2400" dirty="0"/>
                <a:t>.</a:t>
              </a:r>
            </a:p>
          </p:txBody>
        </p:sp>
      </p:grpSp>
    </p:spTree>
  </p:cSld>
  <p:clrMapOvr>
    <a:masterClrMapping/>
  </p:clrMapOvr>
  <p:transition advClick="0" advTm="5000">
    <p:spli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906463" y="685800"/>
            <a:ext cx="7331075" cy="5867400"/>
            <a:chOff x="906463" y="685800"/>
            <a:chExt cx="7331075" cy="5867400"/>
          </a:xfrm>
        </p:grpSpPr>
        <p:pic>
          <p:nvPicPr>
            <p:cNvPr id="2" name="Picture 1" descr="DANI-KRUHA-2012 (17).JPG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</a:blip>
            <a:stretch>
              <a:fillRect/>
            </a:stretch>
          </p:blipFill>
          <p:spPr>
            <a:xfrm>
              <a:off x="906463" y="685800"/>
              <a:ext cx="733107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906463" y="6210300"/>
              <a:ext cx="73310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hr-HR" sz="2400" dirty="0" smtClean="0"/>
                <a:t>DANI-KRUHA-</a:t>
              </a:r>
              <a:r>
                <a:rPr lang="hr-HR" sz="2400" dirty="0" err="1" smtClean="0"/>
                <a:t>2012</a:t>
              </a:r>
              <a:r>
                <a:rPr lang="hr-HR" sz="2400" dirty="0"/>
                <a:t>.</a:t>
              </a:r>
            </a:p>
          </p:txBody>
        </p:sp>
      </p:grpSp>
    </p:spTree>
  </p:cSld>
  <p:clrMapOvr>
    <a:masterClrMapping/>
  </p:clrMapOvr>
  <p:transition advClick="0" advTm="5000">
    <p:spli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906463" y="685800"/>
            <a:ext cx="7331075" cy="5867400"/>
            <a:chOff x="906463" y="685800"/>
            <a:chExt cx="7331075" cy="5867400"/>
          </a:xfrm>
        </p:grpSpPr>
        <p:pic>
          <p:nvPicPr>
            <p:cNvPr id="2" name="Picture 1" descr="DANI-KRUHA-2012 (24).JPG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</a:blip>
            <a:stretch>
              <a:fillRect/>
            </a:stretch>
          </p:blipFill>
          <p:spPr>
            <a:xfrm>
              <a:off x="906463" y="685800"/>
              <a:ext cx="733107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906463" y="6210300"/>
              <a:ext cx="73310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hr-HR" sz="2400" dirty="0" smtClean="0"/>
                <a:t>DANI-KRUHA-</a:t>
              </a:r>
              <a:r>
                <a:rPr lang="hr-HR" sz="2400" dirty="0" err="1" smtClean="0"/>
                <a:t>2012</a:t>
              </a:r>
              <a:r>
                <a:rPr lang="hr-HR" sz="2400" dirty="0"/>
                <a:t>.</a:t>
              </a:r>
            </a:p>
          </p:txBody>
        </p:sp>
      </p:grpSp>
    </p:spTree>
  </p:cSld>
  <p:clrMapOvr>
    <a:masterClrMapping/>
  </p:clrMapOvr>
  <p:transition advClick="0" advTm="5000">
    <p:spli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906463" y="685800"/>
            <a:ext cx="7331075" cy="5867400"/>
            <a:chOff x="906463" y="685800"/>
            <a:chExt cx="7331075" cy="5867400"/>
          </a:xfrm>
        </p:grpSpPr>
        <p:pic>
          <p:nvPicPr>
            <p:cNvPr id="2" name="Picture 1" descr="DANI-KRUHA-2012 (18).JPG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</a:blip>
            <a:stretch>
              <a:fillRect/>
            </a:stretch>
          </p:blipFill>
          <p:spPr>
            <a:xfrm>
              <a:off x="906463" y="685800"/>
              <a:ext cx="733107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906463" y="6210300"/>
              <a:ext cx="73310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hr-HR" sz="2400" dirty="0" smtClean="0"/>
                <a:t>DANI-KRUHA-</a:t>
              </a:r>
              <a:r>
                <a:rPr lang="hr-HR" sz="2400" dirty="0" err="1" smtClean="0"/>
                <a:t>2012</a:t>
              </a:r>
              <a:r>
                <a:rPr lang="hr-HR" sz="2400" dirty="0"/>
                <a:t>.</a:t>
              </a:r>
            </a:p>
          </p:txBody>
        </p:sp>
      </p:grpSp>
    </p:spTree>
  </p:cSld>
  <p:clrMapOvr>
    <a:masterClrMapping/>
  </p:clrMapOvr>
  <p:transition advClick="0" advTm="5000">
    <p:spli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906463" y="685800"/>
            <a:ext cx="7331075" cy="5867400"/>
            <a:chOff x="906463" y="685800"/>
            <a:chExt cx="7331075" cy="5867400"/>
          </a:xfrm>
        </p:grpSpPr>
        <p:pic>
          <p:nvPicPr>
            <p:cNvPr id="2" name="Picture 1" descr="DANI-KRUHA-2012 (19).JPG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</a:blip>
            <a:stretch>
              <a:fillRect/>
            </a:stretch>
          </p:blipFill>
          <p:spPr>
            <a:xfrm>
              <a:off x="906463" y="685800"/>
              <a:ext cx="733107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906463" y="6210300"/>
              <a:ext cx="73310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hr-HR" sz="2400" dirty="0" smtClean="0"/>
                <a:t>DANI-KRUHA-</a:t>
              </a:r>
              <a:r>
                <a:rPr lang="hr-HR" sz="2400" dirty="0" err="1" smtClean="0"/>
                <a:t>2012</a:t>
              </a:r>
              <a:r>
                <a:rPr lang="hr-HR" sz="2400" dirty="0"/>
                <a:t>.</a:t>
              </a:r>
            </a:p>
          </p:txBody>
        </p:sp>
      </p:grpSp>
    </p:spTree>
  </p:cSld>
  <p:clrMapOvr>
    <a:masterClrMapping/>
  </p:clrMapOvr>
  <p:transition advClick="0" advTm="5000">
    <p:spli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906463" y="685800"/>
            <a:ext cx="7331075" cy="5867400"/>
            <a:chOff x="906463" y="685800"/>
            <a:chExt cx="7331075" cy="5867400"/>
          </a:xfrm>
        </p:grpSpPr>
        <p:pic>
          <p:nvPicPr>
            <p:cNvPr id="2" name="Picture 1" descr="DANI-KRUHA-2012 (20).JPG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</a:blip>
            <a:stretch>
              <a:fillRect/>
            </a:stretch>
          </p:blipFill>
          <p:spPr>
            <a:xfrm>
              <a:off x="906463" y="685800"/>
              <a:ext cx="733107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906463" y="6210300"/>
              <a:ext cx="73310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hr-HR" sz="2400" dirty="0" smtClean="0"/>
                <a:t>DANI-KRUHA-</a:t>
              </a:r>
              <a:r>
                <a:rPr lang="hr-HR" sz="2400" dirty="0" err="1" smtClean="0"/>
                <a:t>2012</a:t>
              </a:r>
              <a:r>
                <a:rPr lang="hr-HR" sz="2400" dirty="0"/>
                <a:t>.</a:t>
              </a:r>
            </a:p>
          </p:txBody>
        </p:sp>
      </p:grpSp>
    </p:spTree>
  </p:cSld>
  <p:clrMapOvr>
    <a:masterClrMapping/>
  </p:clrMapOvr>
  <p:transition advClick="0" advTm="5000">
    <p:spli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906463" y="685800"/>
            <a:ext cx="7331075" cy="5867400"/>
            <a:chOff x="906463" y="685800"/>
            <a:chExt cx="7331075" cy="5867400"/>
          </a:xfrm>
        </p:grpSpPr>
        <p:pic>
          <p:nvPicPr>
            <p:cNvPr id="2" name="Picture 1" descr="DANI-KRUHA-2012 (21).JPG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</a:blip>
            <a:stretch>
              <a:fillRect/>
            </a:stretch>
          </p:blipFill>
          <p:spPr>
            <a:xfrm>
              <a:off x="906463" y="685800"/>
              <a:ext cx="733107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906463" y="6210300"/>
              <a:ext cx="73310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hr-HR" sz="2400" dirty="0" smtClean="0"/>
                <a:t>DANI-KRUHA-</a:t>
              </a:r>
              <a:r>
                <a:rPr lang="hr-HR" sz="2400" dirty="0" err="1" smtClean="0"/>
                <a:t>2012</a:t>
              </a:r>
              <a:r>
                <a:rPr lang="hr-HR" sz="2400" dirty="0"/>
                <a:t>.</a:t>
              </a:r>
            </a:p>
          </p:txBody>
        </p:sp>
      </p:grpSp>
    </p:spTree>
  </p:cSld>
  <p:clrMapOvr>
    <a:masterClrMapping/>
  </p:clrMapOvr>
  <p:transition advClick="0" advTm="5000">
    <p:spli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906463" y="685800"/>
            <a:ext cx="7331075" cy="5867400"/>
            <a:chOff x="906463" y="685800"/>
            <a:chExt cx="7331075" cy="5867400"/>
          </a:xfrm>
        </p:grpSpPr>
        <p:pic>
          <p:nvPicPr>
            <p:cNvPr id="2" name="Picture 1" descr="DANI-KRUHA-2012 (22).JPG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</a:blip>
            <a:stretch>
              <a:fillRect/>
            </a:stretch>
          </p:blipFill>
          <p:spPr>
            <a:xfrm>
              <a:off x="906463" y="685800"/>
              <a:ext cx="733107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906463" y="6210300"/>
              <a:ext cx="73310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hr-HR" sz="2400" dirty="0" smtClean="0"/>
                <a:t>DANI-KRUHA-</a:t>
              </a:r>
              <a:r>
                <a:rPr lang="hr-HR" sz="2400" dirty="0" err="1" smtClean="0"/>
                <a:t>2012</a:t>
              </a:r>
              <a:r>
                <a:rPr lang="hr-HR" sz="2400" dirty="0"/>
                <a:t>.</a:t>
              </a:r>
            </a:p>
          </p:txBody>
        </p:sp>
      </p:grpSp>
    </p:spTree>
  </p:cSld>
  <p:clrMapOvr>
    <a:masterClrMapping/>
  </p:clrMapOvr>
  <p:transition advClick="0" advTm="5000">
    <p:spli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906463" y="685800"/>
            <a:ext cx="7331075" cy="5867400"/>
            <a:chOff x="906463" y="685800"/>
            <a:chExt cx="7331075" cy="5867400"/>
          </a:xfrm>
        </p:grpSpPr>
        <p:pic>
          <p:nvPicPr>
            <p:cNvPr id="2" name="Picture 1" descr="DANI-KRUHA-2012 (23).JPG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</a:blip>
            <a:stretch>
              <a:fillRect/>
            </a:stretch>
          </p:blipFill>
          <p:spPr>
            <a:xfrm>
              <a:off x="906463" y="685800"/>
              <a:ext cx="733107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906463" y="6210300"/>
              <a:ext cx="73310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hr-HR" sz="2400" dirty="0" smtClean="0"/>
                <a:t>DANI-KRUHA-</a:t>
              </a:r>
              <a:r>
                <a:rPr lang="hr-HR" sz="2400" dirty="0" err="1" smtClean="0"/>
                <a:t>2012</a:t>
              </a:r>
              <a:r>
                <a:rPr lang="hr-HR" sz="2400" dirty="0"/>
                <a:t>.</a:t>
              </a:r>
            </a:p>
          </p:txBody>
        </p:sp>
      </p:grpSp>
    </p:spTree>
  </p:cSld>
  <p:clrMapOvr>
    <a:masterClrMapping/>
  </p:clrMapOvr>
  <p:transition advClick="0" advTm="5000">
    <p:spli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906463" y="685800"/>
            <a:ext cx="7331075" cy="5867400"/>
            <a:chOff x="906463" y="685800"/>
            <a:chExt cx="7331075" cy="5867400"/>
          </a:xfrm>
        </p:grpSpPr>
        <p:pic>
          <p:nvPicPr>
            <p:cNvPr id="2" name="Picture 1" descr="DANI-KRUHA-2012 (25).JPG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</a:blip>
            <a:stretch>
              <a:fillRect/>
            </a:stretch>
          </p:blipFill>
          <p:spPr>
            <a:xfrm>
              <a:off x="906463" y="685800"/>
              <a:ext cx="733107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906463" y="6210300"/>
              <a:ext cx="73310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hr-HR" sz="2400" dirty="0" smtClean="0"/>
                <a:t>DANI-KRUHA-</a:t>
              </a:r>
              <a:r>
                <a:rPr lang="hr-HR" sz="2400" dirty="0" err="1" smtClean="0"/>
                <a:t>2012</a:t>
              </a:r>
              <a:r>
                <a:rPr lang="hr-HR" sz="2400" dirty="0"/>
                <a:t>.</a:t>
              </a:r>
            </a:p>
          </p:txBody>
        </p:sp>
      </p:grpSp>
    </p:spTree>
  </p:cSld>
  <p:clrMapOvr>
    <a:masterClrMapping/>
  </p:clrMapOvr>
  <p:transition advClick="0" advTm="5000">
    <p:spli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906463" y="685800"/>
            <a:ext cx="7331075" cy="5867400"/>
            <a:chOff x="906463" y="685800"/>
            <a:chExt cx="7331075" cy="5867400"/>
          </a:xfrm>
        </p:grpSpPr>
        <p:pic>
          <p:nvPicPr>
            <p:cNvPr id="2" name="Picture 1" descr="DANI-KRUHA-2012 (26).JPG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</a:blip>
            <a:stretch>
              <a:fillRect/>
            </a:stretch>
          </p:blipFill>
          <p:spPr>
            <a:xfrm>
              <a:off x="906463" y="685800"/>
              <a:ext cx="733107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906463" y="6210300"/>
              <a:ext cx="73310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hr-HR" sz="2400" dirty="0" smtClean="0"/>
                <a:t>DANI-KRUHA-</a:t>
              </a:r>
              <a:r>
                <a:rPr lang="hr-HR" sz="2400" dirty="0" err="1" smtClean="0"/>
                <a:t>2012</a:t>
              </a:r>
              <a:r>
                <a:rPr lang="hr-HR" sz="2400" dirty="0"/>
                <a:t>.</a:t>
              </a:r>
            </a:p>
          </p:txBody>
        </p:sp>
      </p:grpSp>
    </p:spTree>
  </p:cSld>
  <p:clrMapOvr>
    <a:masterClrMapping/>
  </p:clrMapOvr>
  <p:transition advClick="0" advTm="5000">
    <p:spli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906463" y="685800"/>
            <a:ext cx="7331075" cy="5867400"/>
            <a:chOff x="906463" y="685800"/>
            <a:chExt cx="7331075" cy="5867400"/>
          </a:xfrm>
        </p:grpSpPr>
        <p:pic>
          <p:nvPicPr>
            <p:cNvPr id="2" name="Picture 1" descr="DANI-KRUHA-2012.jpg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</a:blip>
            <a:stretch>
              <a:fillRect/>
            </a:stretch>
          </p:blipFill>
          <p:spPr>
            <a:xfrm>
              <a:off x="906463" y="685800"/>
              <a:ext cx="733107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906463" y="6210300"/>
              <a:ext cx="73310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hr-HR" sz="2400" dirty="0" smtClean="0"/>
                <a:t>DANI-KRUHA-</a:t>
              </a:r>
              <a:r>
                <a:rPr lang="hr-HR" sz="2400" dirty="0" err="1" smtClean="0"/>
                <a:t>2012</a:t>
              </a:r>
              <a:r>
                <a:rPr lang="hr-HR" sz="2400" dirty="0" smtClean="0"/>
                <a:t>.</a:t>
              </a:r>
              <a:endParaRPr lang="hr-HR" sz="2400" dirty="0"/>
            </a:p>
          </p:txBody>
        </p:sp>
      </p:grpSp>
    </p:spTree>
  </p:cSld>
  <p:clrMapOvr>
    <a:masterClrMapping/>
  </p:clrMapOvr>
  <p:transition advClick="0" advTm="5000">
    <p:spli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519363" y="685800"/>
            <a:ext cx="4105275" cy="5867400"/>
            <a:chOff x="2519363" y="685800"/>
            <a:chExt cx="4105275" cy="5867400"/>
          </a:xfrm>
        </p:grpSpPr>
        <p:pic>
          <p:nvPicPr>
            <p:cNvPr id="2" name="Picture 1" descr="DANI-KRUHA-2012 (1).JPG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</a:blip>
            <a:stretch>
              <a:fillRect/>
            </a:stretch>
          </p:blipFill>
          <p:spPr>
            <a:xfrm>
              <a:off x="2519363" y="685800"/>
              <a:ext cx="410527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2519363" y="6210300"/>
              <a:ext cx="41052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hr-HR" sz="2400" dirty="0" smtClean="0"/>
                <a:t>DANI-KRUHA-</a:t>
              </a:r>
              <a:r>
                <a:rPr lang="hr-HR" sz="2400" dirty="0" err="1" smtClean="0"/>
                <a:t>2012</a:t>
              </a:r>
              <a:r>
                <a:rPr lang="hr-HR" sz="2400" dirty="0"/>
                <a:t>.</a:t>
              </a:r>
            </a:p>
          </p:txBody>
        </p:sp>
      </p:grpSp>
    </p:spTree>
  </p:cSld>
  <p:clrMapOvr>
    <a:masterClrMapping/>
  </p:clrMapOvr>
  <p:transition advClick="0" advTm="5000">
    <p:spli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906463" y="685800"/>
            <a:ext cx="7331075" cy="5867400"/>
            <a:chOff x="906463" y="685800"/>
            <a:chExt cx="7331075" cy="5867400"/>
          </a:xfrm>
        </p:grpSpPr>
        <p:pic>
          <p:nvPicPr>
            <p:cNvPr id="2" name="Picture 1" descr="DANI-KRUHA-2012 (2).JPG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</a:blip>
            <a:stretch>
              <a:fillRect/>
            </a:stretch>
          </p:blipFill>
          <p:spPr>
            <a:xfrm>
              <a:off x="906463" y="685800"/>
              <a:ext cx="733107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906463" y="6210300"/>
              <a:ext cx="73310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hr-HR" sz="2400" dirty="0" smtClean="0"/>
                <a:t>DANI-KRUHA-</a:t>
              </a:r>
              <a:r>
                <a:rPr lang="hr-HR" sz="2400" dirty="0" err="1" smtClean="0"/>
                <a:t>2012</a:t>
              </a:r>
              <a:r>
                <a:rPr lang="hr-HR" sz="2400" dirty="0"/>
                <a:t>.</a:t>
              </a:r>
            </a:p>
          </p:txBody>
        </p:sp>
      </p:grpSp>
    </p:spTree>
  </p:cSld>
  <p:clrMapOvr>
    <a:masterClrMapping/>
  </p:clrMapOvr>
  <p:transition advClick="0" advTm="5000">
    <p:spli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906463" y="685800"/>
            <a:ext cx="7331075" cy="5867400"/>
            <a:chOff x="906463" y="685800"/>
            <a:chExt cx="7331075" cy="5867400"/>
          </a:xfrm>
        </p:grpSpPr>
        <p:pic>
          <p:nvPicPr>
            <p:cNvPr id="2" name="Picture 1" descr="DANI-KRUHA-2012 (3).JPG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</a:blip>
            <a:stretch>
              <a:fillRect/>
            </a:stretch>
          </p:blipFill>
          <p:spPr>
            <a:xfrm>
              <a:off x="906463" y="685800"/>
              <a:ext cx="733107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906463" y="6210300"/>
              <a:ext cx="73310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hr-HR" sz="2400" dirty="0" smtClean="0"/>
                <a:t>DANI-KRUHA-</a:t>
              </a:r>
              <a:r>
                <a:rPr lang="hr-HR" sz="2400" dirty="0" err="1" smtClean="0"/>
                <a:t>2012</a:t>
              </a:r>
              <a:r>
                <a:rPr lang="hr-HR" sz="2400" dirty="0"/>
                <a:t>.</a:t>
              </a:r>
            </a:p>
          </p:txBody>
        </p:sp>
      </p:grpSp>
    </p:spTree>
  </p:cSld>
  <p:clrMapOvr>
    <a:masterClrMapping/>
  </p:clrMapOvr>
  <p:transition advClick="0" advTm="5000">
    <p:spli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906463" y="685800"/>
            <a:ext cx="7331075" cy="5867400"/>
            <a:chOff x="906463" y="685800"/>
            <a:chExt cx="7331075" cy="5867400"/>
          </a:xfrm>
        </p:grpSpPr>
        <p:pic>
          <p:nvPicPr>
            <p:cNvPr id="2" name="Picture 1" descr="DANI-KRUHA-2012 (4).JPG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</a:blip>
            <a:stretch>
              <a:fillRect/>
            </a:stretch>
          </p:blipFill>
          <p:spPr>
            <a:xfrm>
              <a:off x="906463" y="685800"/>
              <a:ext cx="733107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906463" y="6210300"/>
              <a:ext cx="73310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hr-HR" sz="2400" dirty="0" smtClean="0"/>
                <a:t>DANI-KRUHA-</a:t>
              </a:r>
              <a:r>
                <a:rPr lang="hr-HR" sz="2400" dirty="0" err="1" smtClean="0"/>
                <a:t>2012</a:t>
              </a:r>
              <a:r>
                <a:rPr lang="hr-HR" sz="2400" dirty="0"/>
                <a:t>.</a:t>
              </a:r>
            </a:p>
          </p:txBody>
        </p:sp>
      </p:grpSp>
    </p:spTree>
  </p:cSld>
  <p:clrMapOvr>
    <a:masterClrMapping/>
  </p:clrMapOvr>
  <p:transition advClick="0" advTm="5000">
    <p:spli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906463" y="685800"/>
            <a:ext cx="7331075" cy="5867400"/>
            <a:chOff x="906463" y="685800"/>
            <a:chExt cx="7331075" cy="5867400"/>
          </a:xfrm>
        </p:grpSpPr>
        <p:pic>
          <p:nvPicPr>
            <p:cNvPr id="2" name="Picture 1" descr="DANI-KRUHA-2012 (5).JPG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</a:blip>
            <a:stretch>
              <a:fillRect/>
            </a:stretch>
          </p:blipFill>
          <p:spPr>
            <a:xfrm>
              <a:off x="906463" y="685800"/>
              <a:ext cx="733107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906463" y="6210300"/>
              <a:ext cx="73310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hr-HR" sz="2400" dirty="0" smtClean="0"/>
                <a:t>DANI-KRUHA-</a:t>
              </a:r>
              <a:r>
                <a:rPr lang="hr-HR" sz="2400" dirty="0" err="1" smtClean="0"/>
                <a:t>2012</a:t>
              </a:r>
              <a:r>
                <a:rPr lang="hr-HR" sz="2400" dirty="0"/>
                <a:t>.</a:t>
              </a:r>
            </a:p>
          </p:txBody>
        </p:sp>
      </p:grpSp>
    </p:spTree>
  </p:cSld>
  <p:clrMapOvr>
    <a:masterClrMapping/>
  </p:clrMapOvr>
  <p:transition advClick="0" advTm="5000">
    <p:spli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519363" y="685800"/>
            <a:ext cx="4105275" cy="5867400"/>
            <a:chOff x="2519363" y="685800"/>
            <a:chExt cx="4105275" cy="5867400"/>
          </a:xfrm>
        </p:grpSpPr>
        <p:pic>
          <p:nvPicPr>
            <p:cNvPr id="2" name="Picture 1" descr="DANI-KRUHA-2012 (6).JPG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</a:blip>
            <a:stretch>
              <a:fillRect/>
            </a:stretch>
          </p:blipFill>
          <p:spPr>
            <a:xfrm>
              <a:off x="2519363" y="685800"/>
              <a:ext cx="410527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2519363" y="6210300"/>
              <a:ext cx="41052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hr-HR" sz="2400" dirty="0" smtClean="0"/>
                <a:t>DANI-KRUHA-</a:t>
              </a:r>
              <a:r>
                <a:rPr lang="hr-HR" sz="2400" dirty="0" err="1" smtClean="0"/>
                <a:t>2012</a:t>
              </a:r>
              <a:r>
                <a:rPr lang="hr-HR" sz="2400" dirty="0"/>
                <a:t>.</a:t>
              </a:r>
            </a:p>
          </p:txBody>
        </p:sp>
      </p:grpSp>
    </p:spTree>
  </p:cSld>
  <p:clrMapOvr>
    <a:masterClrMapping/>
  </p:clrMapOvr>
  <p:transition advClick="0" advTm="5000">
    <p:spli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519363" y="685800"/>
            <a:ext cx="4105275" cy="5867400"/>
            <a:chOff x="2519363" y="685800"/>
            <a:chExt cx="4105275" cy="5867400"/>
          </a:xfrm>
        </p:grpSpPr>
        <p:pic>
          <p:nvPicPr>
            <p:cNvPr id="2" name="Picture 1" descr="DANI-KRUHA-2012 (7).JPG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</a:blip>
            <a:stretch>
              <a:fillRect/>
            </a:stretch>
          </p:blipFill>
          <p:spPr>
            <a:xfrm>
              <a:off x="2519363" y="685800"/>
              <a:ext cx="410527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2519363" y="6210300"/>
              <a:ext cx="41052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hr-HR" sz="2400" dirty="0" smtClean="0"/>
                <a:t>DANI-KRUHA-</a:t>
              </a:r>
              <a:r>
                <a:rPr lang="hr-HR" sz="2400" dirty="0" err="1" smtClean="0"/>
                <a:t>2012</a:t>
              </a:r>
              <a:r>
                <a:rPr lang="hr-HR" sz="2400" dirty="0"/>
                <a:t>.</a:t>
              </a:r>
            </a:p>
          </p:txBody>
        </p:sp>
      </p:grpSp>
    </p:spTree>
  </p:cSld>
  <p:clrMapOvr>
    <a:masterClrMapping/>
  </p:clrMapOvr>
  <p:transition advClick="0" advTm="5000">
    <p:split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</TotalTime>
  <Words>61</Words>
  <Application>Microsoft Office PowerPoint</Application>
  <PresentationFormat>On-screen Show (4:3)</PresentationFormat>
  <Paragraphs>29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Foundry</vt:lpstr>
      <vt:lpstr>DANI KRUHA 2012.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DANI KRUHA 2012.</dc:title>
  <dc:creator>Informatika</dc:creator>
  <cp:lastModifiedBy>Informatika</cp:lastModifiedBy>
  <cp:revision>4</cp:revision>
  <dcterms:created xsi:type="dcterms:W3CDTF">2012-10-09T12:12:13Z</dcterms:created>
  <dcterms:modified xsi:type="dcterms:W3CDTF">2012-10-09T12:18:36Z</dcterms:modified>
</cp:coreProperties>
</file>