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photoAlbum layout="1pic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F9627-7F6F-4ECC-A2A8-64F3AA91ADA4}" type="datetimeFigureOut">
              <a:rPr lang="sr-Latn-CS" smtClean="0"/>
              <a:pPr/>
              <a:t>25.9.2012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9E646-70AD-4BE6-A143-7C25715D9807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FF00"/>
                </a:solidFill>
              </a:rPr>
              <a:t>KROS </a:t>
            </a:r>
            <a:r>
              <a:rPr lang="hr-HR" b="1" dirty="0" err="1" smtClean="0">
                <a:solidFill>
                  <a:srgbClr val="FFFF00"/>
                </a:solidFill>
              </a:rPr>
              <a:t>2012</a:t>
            </a:r>
            <a:r>
              <a:rPr lang="hr-HR" b="1" dirty="0" smtClean="0">
                <a:solidFill>
                  <a:srgbClr val="FFFF00"/>
                </a:solidFill>
              </a:rPr>
              <a:t>.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FF00"/>
                </a:solidFill>
              </a:rPr>
              <a:t>OŠ Vladimira Nazora, </a:t>
            </a:r>
            <a:r>
              <a:rPr lang="hr-HR" dirty="0" err="1" smtClean="0">
                <a:solidFill>
                  <a:srgbClr val="FFFF00"/>
                </a:solidFill>
              </a:rPr>
              <a:t>Pribislavec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9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7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3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7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922028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On-screen Show (4:3)</PresentationFormat>
  <Paragraphs>2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KROS 2012.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KROS 2012.</dc:title>
  <dc:creator>Informatika</dc:creator>
  <cp:lastModifiedBy>Informatika</cp:lastModifiedBy>
  <cp:revision>1</cp:revision>
  <dcterms:created xsi:type="dcterms:W3CDTF">2012-09-25T12:20:52Z</dcterms:created>
  <dcterms:modified xsi:type="dcterms:W3CDTF">2012-09-25T12:25:11Z</dcterms:modified>
</cp:coreProperties>
</file>