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2CA23B-4822-4564-98AB-6E32833A292C}" type="datetimeFigureOut">
              <a:rPr lang="sr-Latn-CS" smtClean="0"/>
              <a:pPr/>
              <a:t>31.5.2012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84F5E2-1E8F-4667-9AAE-FDE02801C2B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857288" y="128586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Životinje kontinentalnih travnjaka</a:t>
            </a:r>
            <a:endParaRPr lang="hr-HR" dirty="0"/>
          </a:p>
        </p:txBody>
      </p:sp>
      <p:pic>
        <p:nvPicPr>
          <p:cNvPr id="7" name="Slika 6" descr="Monarch_butterfly_USG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67446">
            <a:off x="4532366" y="3351265"/>
            <a:ext cx="3342793" cy="306944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00034" y="6215082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Laura Novak, </a:t>
            </a:r>
            <a:r>
              <a:rPr lang="hr-HR" dirty="0" err="1" smtClean="0"/>
              <a:t>6.b</a:t>
            </a:r>
            <a:endParaRPr lang="hr-H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71726" cy="1143000"/>
          </a:xfrm>
        </p:spPr>
        <p:txBody>
          <a:bodyPr/>
          <a:lstStyle/>
          <a:p>
            <a:r>
              <a:rPr lang="hr-HR" dirty="0" smtClean="0"/>
              <a:t>Leptiri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21343624">
            <a:off x="95139" y="1422417"/>
            <a:ext cx="8308700" cy="4984715"/>
          </a:xfr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Tijekom života prolaze složen razvojni ciklus koji se sastoji od četiri stadija (jaje</a:t>
            </a:r>
            <a:r>
              <a:rPr lang="hr-HR" dirty="0" smtClean="0"/>
              <a:t>, ličinka-gusjenica</a:t>
            </a:r>
            <a:r>
              <a:rPr lang="hr-HR" dirty="0" smtClean="0"/>
              <a:t>, kukuljica i odrasli leptir).</a:t>
            </a:r>
            <a:endParaRPr lang="hr-HR" dirty="0"/>
          </a:p>
        </p:txBody>
      </p:sp>
      <p:pic>
        <p:nvPicPr>
          <p:cNvPr id="10" name="Slika 9" descr="lept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06091">
            <a:off x="4168031" y="3377924"/>
            <a:ext cx="4190997" cy="314324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21375598">
            <a:off x="76306" y="144657"/>
            <a:ext cx="3971924" cy="1131910"/>
          </a:xfrm>
        </p:spPr>
        <p:txBody>
          <a:bodyPr/>
          <a:lstStyle/>
          <a:p>
            <a:r>
              <a:rPr lang="hr-HR" dirty="0" smtClean="0"/>
              <a:t>Bumbar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43306" y="928670"/>
            <a:ext cx="5043494" cy="5380690"/>
          </a:xfr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dirty="0" smtClean="0"/>
              <a:t>Prepoznatljiv po zdepastom crnožutom dlakavom tijelu.</a:t>
            </a:r>
          </a:p>
          <a:p>
            <a:r>
              <a:rPr lang="hr-HR" dirty="0" smtClean="0"/>
              <a:t>Živi  zadružnim načinom života, a nastambe gradi u tlu.</a:t>
            </a:r>
          </a:p>
          <a:p>
            <a:r>
              <a:rPr lang="hr-HR" dirty="0" smtClean="0"/>
              <a:t>U jednoj zajednici živi do 300 jedinki.</a:t>
            </a:r>
          </a:p>
          <a:p>
            <a:r>
              <a:rPr lang="hr-HR" dirty="0" smtClean="0"/>
              <a:t>Hrani se nektarom cvjetova. Pri  tome ih oprašuje  jer se za dlačice na tijelu prihvaća pelud.</a:t>
            </a:r>
          </a:p>
          <a:p>
            <a:endParaRPr lang="hr-HR" dirty="0"/>
          </a:p>
        </p:txBody>
      </p:sp>
      <p:pic>
        <p:nvPicPr>
          <p:cNvPr id="4" name="Slika 3" descr="bumb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81625">
            <a:off x="0" y="2428868"/>
            <a:ext cx="3619493" cy="271462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21118446">
            <a:off x="361247" y="139948"/>
            <a:ext cx="3543296" cy="1101008"/>
          </a:xfrm>
        </p:spPr>
        <p:txBody>
          <a:bodyPr/>
          <a:lstStyle/>
          <a:p>
            <a:r>
              <a:rPr lang="hr-HR" dirty="0" smtClean="0"/>
              <a:t>Ševa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228687">
            <a:off x="3542258" y="1236411"/>
            <a:ext cx="5127344" cy="5019023"/>
          </a:xfr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Ptica </a:t>
            </a:r>
            <a:r>
              <a:rPr lang="hr-HR" dirty="0" err="1" smtClean="0"/>
              <a:t>zemljosmeđeg</a:t>
            </a:r>
            <a:r>
              <a:rPr lang="hr-HR" dirty="0" smtClean="0"/>
              <a:t> perja kojim odlično prikriva u travi</a:t>
            </a:r>
            <a:r>
              <a:rPr lang="hr-HR" dirty="0" smtClean="0"/>
              <a:t>. Dok </a:t>
            </a:r>
            <a:r>
              <a:rPr lang="hr-HR" dirty="0" smtClean="0"/>
              <a:t>je na </a:t>
            </a:r>
            <a:r>
              <a:rPr lang="hr-HR" dirty="0" smtClean="0"/>
              <a:t>tlu, </a:t>
            </a:r>
            <a:r>
              <a:rPr lang="hr-HR" dirty="0" smtClean="0"/>
              <a:t>neprestano trči, lovi kukce i traži sjemenke.</a:t>
            </a:r>
          </a:p>
          <a:p>
            <a:r>
              <a:rPr lang="hr-HR" dirty="0" smtClean="0"/>
              <a:t>Ptica je pjevica i kada pjeva, leti okomito u zrak.</a:t>
            </a:r>
          </a:p>
          <a:p>
            <a:r>
              <a:rPr lang="hr-HR" dirty="0" smtClean="0"/>
              <a:t>Ona je prvi  vjesnik proljeća u našim krajevima jer se  vraća već početkom veljače.</a:t>
            </a:r>
            <a:endParaRPr lang="hr-HR" dirty="0"/>
          </a:p>
        </p:txBody>
      </p:sp>
      <p:pic>
        <p:nvPicPr>
          <p:cNvPr id="4" name="Slika 3" descr="še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50068">
            <a:off x="428596" y="2071678"/>
            <a:ext cx="3179777" cy="281940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Pastirica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428992" y="1357298"/>
            <a:ext cx="5257808" cy="4952062"/>
          </a:xfr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Neprestano maše repom kojim održava ravnotežu. Rep joj je dugačak kao i polovica tijela.</a:t>
            </a:r>
          </a:p>
          <a:p>
            <a:r>
              <a:rPr lang="hr-HR" dirty="0" smtClean="0"/>
              <a:t>Leđa su joj maslinastozelena</a:t>
            </a:r>
            <a:r>
              <a:rPr lang="hr-HR" dirty="0" smtClean="0"/>
              <a:t>, a </a:t>
            </a:r>
            <a:r>
              <a:rPr lang="hr-HR" dirty="0" smtClean="0"/>
              <a:t>iznad očiju ima bijelu prugu.</a:t>
            </a:r>
          </a:p>
          <a:p>
            <a:r>
              <a:rPr lang="hr-HR" dirty="0" smtClean="0"/>
              <a:t>Aktivna je cijeli dan i lovi kukce. Gradi gnijezda u jamama u tlu.</a:t>
            </a:r>
          </a:p>
        </p:txBody>
      </p:sp>
      <p:pic>
        <p:nvPicPr>
          <p:cNvPr id="4" name="Slika 3" descr="pastir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3430">
            <a:off x="447867" y="2293310"/>
            <a:ext cx="3061288" cy="228242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Zelenbać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Gušter zelenom bojom tijela prilagođen okolišu i teško je uočljiv. On je životinja čija temperatura tijela ovisi o temperaturi okoliša.</a:t>
            </a:r>
          </a:p>
          <a:p>
            <a:r>
              <a:rPr lang="hr-HR" dirty="0" smtClean="0"/>
              <a:t>Za toplih dana se sunča i tada je vrlo brz.</a:t>
            </a:r>
          </a:p>
          <a:p>
            <a:r>
              <a:rPr lang="hr-HR" dirty="0" smtClean="0"/>
              <a:t>Lovi kukce. Ako se nađe u opasnosti</a:t>
            </a:r>
            <a:r>
              <a:rPr lang="hr-HR" dirty="0" smtClean="0"/>
              <a:t>, može </a:t>
            </a:r>
            <a:r>
              <a:rPr lang="hr-HR" dirty="0" smtClean="0"/>
              <a:t>otkinuti rep koji mu ponovno raste.</a:t>
            </a:r>
            <a:endParaRPr lang="hr-HR" dirty="0"/>
          </a:p>
        </p:txBody>
      </p:sp>
      <p:pic>
        <p:nvPicPr>
          <p:cNvPr id="4" name="Slika 3" descr="zelenba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73448">
            <a:off x="5437958" y="4785939"/>
            <a:ext cx="2720163" cy="182477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21187380">
            <a:off x="-320785" y="43365"/>
            <a:ext cx="8229600" cy="1165256"/>
          </a:xfrm>
        </p:spPr>
        <p:txBody>
          <a:bodyPr/>
          <a:lstStyle/>
          <a:p>
            <a:r>
              <a:rPr lang="hr-HR" dirty="0" smtClean="0"/>
              <a:t>Škanjac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86050" y="1357298"/>
            <a:ext cx="5900750" cy="4768865"/>
          </a:xfr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hr-HR" dirty="0" smtClean="0"/>
              <a:t>Živi u šumama gdje na drveću gradi gnijezda, ali plijen lovi na livadama i poljima oko šume. Plijen su mu miševi, krtice, žabe…</a:t>
            </a:r>
          </a:p>
          <a:p>
            <a:r>
              <a:rPr lang="hr-HR" dirty="0" smtClean="0"/>
              <a:t>Kada ugleda plijen</a:t>
            </a:r>
            <a:r>
              <a:rPr lang="hr-HR" dirty="0" smtClean="0"/>
              <a:t>, ne </a:t>
            </a:r>
            <a:r>
              <a:rPr lang="hr-HR" dirty="0" smtClean="0"/>
              <a:t>napada ga odmah nego jedno vrijeme lebdi iznad njega i zatim se spušta i lovi šiljastim i oštro svinutim kandžama.</a:t>
            </a:r>
          </a:p>
          <a:p>
            <a:r>
              <a:rPr lang="hr-HR" dirty="0" smtClean="0"/>
              <a:t>Škanjac ima odlično razvijen vid i jak i svinut kljun.</a:t>
            </a:r>
          </a:p>
        </p:txBody>
      </p:sp>
      <p:pic>
        <p:nvPicPr>
          <p:cNvPr id="4" name="Slika 3" descr="škanj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2571704" cy="422591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643106" y="0"/>
            <a:ext cx="8229600" cy="1143000"/>
          </a:xfrm>
        </p:spPr>
        <p:txBody>
          <a:bodyPr/>
          <a:lstStyle/>
          <a:p>
            <a:r>
              <a:rPr lang="hr-HR" dirty="0" smtClean="0"/>
              <a:t>Krtica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0298" y="1071546"/>
            <a:ext cx="6186502" cy="5237814"/>
          </a:xfr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Živi pod zemljom gdje kopa zamršene podzemne stanove koji se sastoje od komorice s prostorom za ležanje i spletom kanala s nekoliko otvora.</a:t>
            </a:r>
          </a:p>
          <a:p>
            <a:r>
              <a:rPr lang="hr-HR" dirty="0" smtClean="0"/>
              <a:t>Noge su joj kratke, a prednje preobražene u lopatice za kopanje.</a:t>
            </a:r>
          </a:p>
          <a:p>
            <a:r>
              <a:rPr lang="hr-HR" dirty="0" smtClean="0"/>
              <a:t>Hrani se kukcima i njihovim </a:t>
            </a:r>
            <a:r>
              <a:rPr lang="hr-HR" dirty="0" smtClean="0"/>
              <a:t>ličinkama</a:t>
            </a:r>
            <a:r>
              <a:rPr lang="hr-HR" dirty="0" smtClean="0"/>
              <a:t>, puževima i gujavicama.</a:t>
            </a:r>
          </a:p>
        </p:txBody>
      </p:sp>
      <p:pic>
        <p:nvPicPr>
          <p:cNvPr id="4" name="Slika 3" descr="73fd5ef2-krt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14745">
            <a:off x="214282" y="1643050"/>
            <a:ext cx="2190750" cy="2524125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Rovac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Kukac koji živi pod zemljom</a:t>
            </a:r>
            <a:r>
              <a:rPr lang="hr-HR" dirty="0" smtClean="0"/>
              <a:t>. Snažnim </a:t>
            </a:r>
            <a:r>
              <a:rPr lang="hr-HR" dirty="0" smtClean="0"/>
              <a:t>prednjim nogama poput lopatica kopa kanale.</a:t>
            </a:r>
          </a:p>
          <a:p>
            <a:r>
              <a:rPr lang="hr-HR" dirty="0" smtClean="0"/>
              <a:t>Hrani se kukcima i njihovim ličinkama, gujavicama i korijenjem biljaka.</a:t>
            </a:r>
          </a:p>
          <a:p>
            <a:r>
              <a:rPr lang="hr-HR" dirty="0" smtClean="0"/>
              <a:t>U doba parenja mužjak proizvodi zvuk tako da tare prednja krila.</a:t>
            </a:r>
            <a:endParaRPr lang="hr-HR" dirty="0"/>
          </a:p>
        </p:txBody>
      </p:sp>
      <p:pic>
        <p:nvPicPr>
          <p:cNvPr id="5" name="Slika 4" descr="rov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46548">
            <a:off x="5143504" y="4214818"/>
            <a:ext cx="2838450" cy="1609725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375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Vrh</vt:lpstr>
      <vt:lpstr>Životinje kontinentalnih travnjaka</vt:lpstr>
      <vt:lpstr>Leptiri</vt:lpstr>
      <vt:lpstr>Bumbar </vt:lpstr>
      <vt:lpstr>Ševa</vt:lpstr>
      <vt:lpstr>Pastirica </vt:lpstr>
      <vt:lpstr>Zelenbać </vt:lpstr>
      <vt:lpstr>Škanjac </vt:lpstr>
      <vt:lpstr>Krtica</vt:lpstr>
      <vt:lpstr>Rovac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Životinje kontinentalnih travnjaka</dc:title>
  <dc:creator>Informatika6</dc:creator>
  <cp:lastModifiedBy>Informatika</cp:lastModifiedBy>
  <cp:revision>16</cp:revision>
  <dcterms:created xsi:type="dcterms:W3CDTF">2012-05-24T13:36:43Z</dcterms:created>
  <dcterms:modified xsi:type="dcterms:W3CDTF">2012-05-31T09:21:14Z</dcterms:modified>
</cp:coreProperties>
</file>