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A74C48-BDC6-4928-84B1-0F4FC511EAAD}" type="datetimeFigureOut">
              <a:rPr lang="sr-Latn-CS" smtClean="0"/>
              <a:pPr/>
              <a:t>31.5.2012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3E1EBA-C8FF-471A-BA99-47517FD8527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KORIST OD MORA I KOPNENIH  VODA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LEON HORVAT</a:t>
            </a:r>
          </a:p>
          <a:p>
            <a:r>
              <a:rPr lang="hr-HR" dirty="0" smtClean="0"/>
              <a:t>6.B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Zaštita UNESCO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Ljepote prirode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NACIONALNI PARKOVI</a:t>
            </a:r>
            <a:endParaRPr lang="hr-HR" dirty="0"/>
          </a:p>
        </p:txBody>
      </p:sp>
      <p:pic>
        <p:nvPicPr>
          <p:cNvPr id="4" name="Slika 3" descr="plitvicka_jezera_borje1_626267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71744"/>
            <a:ext cx="7715304" cy="428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More je izvor hrane za </a:t>
            </a:r>
            <a:r>
              <a:rPr lang="hr-HR" dirty="0" smtClean="0"/>
              <a:t>čovjeka.</a:t>
            </a:r>
            <a:endParaRPr lang="hr-HR" dirty="0" smtClean="0"/>
          </a:p>
          <a:p>
            <a:r>
              <a:rPr lang="hr-HR" dirty="0" smtClean="0"/>
              <a:t>Plodovi mora su rakovi</a:t>
            </a:r>
            <a:r>
              <a:rPr lang="hr-HR" dirty="0" smtClean="0"/>
              <a:t>, školjkaši </a:t>
            </a:r>
            <a:r>
              <a:rPr lang="hr-HR" dirty="0" smtClean="0"/>
              <a:t>i </a:t>
            </a:r>
            <a:r>
              <a:rPr lang="hr-HR" dirty="0" smtClean="0"/>
              <a:t>ribe.</a:t>
            </a:r>
            <a:endParaRPr lang="hr-HR" dirty="0" smtClean="0"/>
          </a:p>
          <a:p>
            <a:r>
              <a:rPr lang="hr-HR" dirty="0" smtClean="0"/>
              <a:t>Iz ribljih jetra </a:t>
            </a:r>
            <a:r>
              <a:rPr lang="hr-HR" dirty="0" smtClean="0"/>
              <a:t>proizvodi </a:t>
            </a:r>
            <a:r>
              <a:rPr lang="hr-HR" dirty="0" smtClean="0"/>
              <a:t>se riblje </a:t>
            </a:r>
            <a:r>
              <a:rPr lang="hr-HR" dirty="0" smtClean="0"/>
              <a:t>ulje.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KORIST OD MORA</a:t>
            </a:r>
            <a:endParaRPr lang="hr-HR" dirty="0"/>
          </a:p>
        </p:txBody>
      </p:sp>
      <p:pic>
        <p:nvPicPr>
          <p:cNvPr id="4" name="Slika 3" descr="Ribe-s-krili_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000375"/>
            <a:ext cx="5143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Tankeri prevoze </a:t>
            </a:r>
            <a:r>
              <a:rPr lang="hr-HR" dirty="0" smtClean="0"/>
              <a:t>naftu.</a:t>
            </a:r>
            <a:endParaRPr lang="hr-HR" dirty="0" smtClean="0"/>
          </a:p>
          <a:p>
            <a:r>
              <a:rPr lang="hr-HR" dirty="0" smtClean="0"/>
              <a:t>Balastne vode su vode koje rabe tankeri kada ne prevoze teret</a:t>
            </a:r>
            <a:r>
              <a:rPr lang="hr-HR" dirty="0" smtClean="0"/>
              <a:t>, a </a:t>
            </a:r>
            <a:r>
              <a:rPr lang="hr-HR" dirty="0" smtClean="0"/>
              <a:t>omogućuju im sigurnu </a:t>
            </a:r>
            <a:r>
              <a:rPr lang="hr-HR" dirty="0" smtClean="0"/>
              <a:t>plovidbu.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TANKERI</a:t>
            </a:r>
            <a:endParaRPr lang="hr-HR" dirty="0"/>
          </a:p>
        </p:txBody>
      </p:sp>
      <p:pic>
        <p:nvPicPr>
          <p:cNvPr id="4" name="Slika 3" descr="tanker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400404"/>
            <a:ext cx="5143536" cy="3457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Eko brodovi su opremljeni brodovi za uklanjanja onečišćenja koja  nastaju izlijevanjem nafte.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EKO BRODOVI</a:t>
            </a:r>
            <a:endParaRPr lang="hr-HR" dirty="0"/>
          </a:p>
        </p:txBody>
      </p:sp>
      <p:pic>
        <p:nvPicPr>
          <p:cNvPr id="4" name="Slika 3" descr="20080325190626eko br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496"/>
            <a:ext cx="6500858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Kopnene vode stajačice su lokve, bare, jezera i </a:t>
            </a:r>
            <a:r>
              <a:rPr lang="hr-HR" dirty="0" smtClean="0"/>
              <a:t>močvare.</a:t>
            </a:r>
            <a:endParaRPr lang="hr-HR" dirty="0" smtClean="0"/>
          </a:p>
          <a:p>
            <a:r>
              <a:rPr lang="hr-HR" dirty="0" smtClean="0"/>
              <a:t>Što je viša temperatura vode, u njoj ima manje </a:t>
            </a:r>
            <a:r>
              <a:rPr lang="hr-HR" dirty="0" smtClean="0"/>
              <a:t>kisika.</a:t>
            </a:r>
            <a:endParaRPr lang="hr-HR" dirty="0" smtClean="0"/>
          </a:p>
          <a:p>
            <a:r>
              <a:rPr lang="hr-HR" dirty="0" smtClean="0"/>
              <a:t>Bakterije prilikom razgradnje tvari troše </a:t>
            </a:r>
            <a:r>
              <a:rPr lang="hr-HR" dirty="0" smtClean="0"/>
              <a:t>kisik.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 VODE  STAJAČICE</a:t>
            </a:r>
            <a:endParaRPr lang="hr-HR" dirty="0"/>
          </a:p>
        </p:txBody>
      </p:sp>
      <p:pic>
        <p:nvPicPr>
          <p:cNvPr id="4" name="Slika 3" descr="27-okolis-bolje-gospodarenje-otpadom-kakvoca-zraka-vode-slika-147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929066"/>
            <a:ext cx="609600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Dubokomorski organizma žive na velikim dubinama u kojima vladaju vrlo teški životni </a:t>
            </a:r>
            <a:r>
              <a:rPr lang="hr-HR" dirty="0" smtClean="0"/>
              <a:t>uvjeti.</a:t>
            </a:r>
            <a:endParaRPr lang="hr-HR" dirty="0" smtClean="0"/>
          </a:p>
          <a:p>
            <a:r>
              <a:rPr lang="hr-HR" dirty="0" smtClean="0"/>
              <a:t>Količina dostupne hrane je vrlo </a:t>
            </a:r>
            <a:r>
              <a:rPr lang="hr-HR" dirty="0" smtClean="0"/>
              <a:t>mala.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DUBOKOMORSKE ŽIVOTINJE</a:t>
            </a:r>
            <a:endParaRPr lang="hr-HR" dirty="0"/>
          </a:p>
        </p:txBody>
      </p:sp>
      <p:pic>
        <p:nvPicPr>
          <p:cNvPr id="4" name="Slika 3" descr="dzzp201004221542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4286248" cy="3571876"/>
          </a:xfrm>
          <a:prstGeom prst="rect">
            <a:avLst/>
          </a:prstGeom>
        </p:spPr>
      </p:pic>
      <p:pic>
        <p:nvPicPr>
          <p:cNvPr id="5" name="Slika 4" descr="rib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86124"/>
            <a:ext cx="4714876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Posebnu pozornost treba pridati zaštiti od unošenja novih vrsta organizama.</a:t>
            </a:r>
          </a:p>
          <a:p>
            <a:r>
              <a:rPr lang="hr-HR" dirty="0" smtClean="0"/>
              <a:t>Alga </a:t>
            </a:r>
            <a:r>
              <a:rPr lang="hr-HR" dirty="0" err="1" smtClean="0"/>
              <a:t>kaluepa</a:t>
            </a:r>
            <a:r>
              <a:rPr lang="hr-HR" dirty="0" smtClean="0"/>
              <a:t> slučajno je unesena  u Jadransko more.</a:t>
            </a:r>
          </a:p>
          <a:p>
            <a:r>
              <a:rPr lang="hr-HR" dirty="0" smtClean="0"/>
              <a:t>Lako se razmnožava.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NOVE VRSTE</a:t>
            </a:r>
            <a:endParaRPr lang="hr-HR" dirty="0"/>
          </a:p>
        </p:txBody>
      </p:sp>
      <p:pic>
        <p:nvPicPr>
          <p:cNvPr id="4" name="Slika 3" descr="Caulerp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714752"/>
            <a:ext cx="578647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Fitoplanktoni čine  brojne alge mikroskopskih veličina.</a:t>
            </a:r>
          </a:p>
          <a:p>
            <a:r>
              <a:rPr lang="hr-HR" dirty="0" smtClean="0"/>
              <a:t>Proizvode oko 70% ukopnog kisika u atmosferi.</a:t>
            </a:r>
          </a:p>
          <a:p>
            <a:r>
              <a:rPr lang="hr-HR" dirty="0" smtClean="0"/>
              <a:t>Oni su proizvođači u moru.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FITOPLANKTONI</a:t>
            </a:r>
            <a:endParaRPr lang="hr-HR" dirty="0"/>
          </a:p>
        </p:txBody>
      </p:sp>
      <p:pic>
        <p:nvPicPr>
          <p:cNvPr id="4" name="Slika 3" descr="Fitoplankt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786189"/>
            <a:ext cx="6143668" cy="3071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Morska voda sadržava veliku količinu otopljene kuhinjske soli i zato je slana.</a:t>
            </a:r>
          </a:p>
          <a:p>
            <a:r>
              <a:rPr lang="hr-HR" dirty="0" smtClean="0"/>
              <a:t>Slatka voda može se naći u ledenjacima.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SLANA I SLATKA VODA</a:t>
            </a:r>
            <a:endParaRPr lang="hr-HR" dirty="0"/>
          </a:p>
        </p:txBody>
      </p:sp>
      <p:pic>
        <p:nvPicPr>
          <p:cNvPr id="4" name="Slika 3" descr="m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00372"/>
            <a:ext cx="7826404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</TotalTime>
  <Words>217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Gomilanje</vt:lpstr>
      <vt:lpstr>KORIST OD MORA I KOPNENIH  VODA</vt:lpstr>
      <vt:lpstr>KORIST OD MORA</vt:lpstr>
      <vt:lpstr>                TANKERI</vt:lpstr>
      <vt:lpstr>                 EKO BRODOVI</vt:lpstr>
      <vt:lpstr>           VODE  STAJAČICE</vt:lpstr>
      <vt:lpstr>   DUBOKOMORSKE ŽIVOTINJE</vt:lpstr>
      <vt:lpstr>               NOVE VRSTE</vt:lpstr>
      <vt:lpstr>            FITOPLANKTONI</vt:lpstr>
      <vt:lpstr>      SLANA I SLATKA VODA</vt:lpstr>
      <vt:lpstr>NACIONALNI PARKOVI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KORIST OD MORA I KOPNENIH  VODA</dc:title>
  <dc:creator>Informatika</dc:creator>
  <cp:lastModifiedBy>Informatika</cp:lastModifiedBy>
  <cp:revision>20</cp:revision>
  <dcterms:created xsi:type="dcterms:W3CDTF">2012-05-24T11:36:58Z</dcterms:created>
  <dcterms:modified xsi:type="dcterms:W3CDTF">2012-05-31T07:33:35Z</dcterms:modified>
</cp:coreProperties>
</file>