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photoAlbum layout="1pic" frame="frameStyle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B2B7D6-465A-4A6C-BE0B-05A64D201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CDE06E2-78E3-41F5-B17B-C324D1F53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EB938D-564A-4EF0-B5DB-2623EDA7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EFAE-4940-41AA-81BA-B5DBC1EC0EDF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463C5D-0D0C-4C2A-B4D4-188D749E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0964C6D-D888-48D2-913D-AC2E89F8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3E-F62B-48F9-BBCD-8F35B22E81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69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476FDD-460A-486D-8383-B83D54D4E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22FBA2D-C50E-4CF0-9980-62D52F524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A9F761-2623-441B-9507-E614AF87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EFAE-4940-41AA-81BA-B5DBC1EC0EDF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48A9508-9DB9-46B9-8464-C116F6CA2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4308E3-1FE8-4BE6-9C22-3AF25A5F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3E-F62B-48F9-BBCD-8F35B22E81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902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E862D27-B178-43A0-B8EE-EDCF8A4C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A12FE16-B81A-458E-9B27-CD2F6E670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DDC877-76CE-4C19-AA9E-43B8AA5B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EFAE-4940-41AA-81BA-B5DBC1EC0EDF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33F7EC-7762-42B6-A7E2-97EA4FDF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F370C2-C84C-4E1D-A51C-8AFF16A8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3E-F62B-48F9-BBCD-8F35B22E81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03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FB7704-3AAF-42CF-8501-68509871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AC37A6-3F4A-430A-8141-B34136552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384B2B-6277-4AAD-B1B8-B261D955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EFAE-4940-41AA-81BA-B5DBC1EC0EDF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EEFA2F-77DE-4107-A048-C0404BC5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C6D8CC-ADAC-4594-A67E-B0B42D0E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3E-F62B-48F9-BBCD-8F35B22E81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304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865DA4-8DF3-4C1A-B6FF-AB184C88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5B7265A-381B-4227-ABE4-1A955F37D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DB7D01-E006-4942-802E-301B7470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EFAE-4940-41AA-81BA-B5DBC1EC0EDF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00C155-6604-495B-B5DF-4F81EFA9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68D3AF-E646-4850-B742-6BDFDEC7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3E-F62B-48F9-BBCD-8F35B22E81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403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5B9530-37E5-47F8-8E41-13FF604B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3DE162-C128-4626-B39A-8926850E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A52EC2F-7301-4C4B-99E3-B39EA1243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20E8AFA-CC29-4BE9-92D4-26C91070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EFAE-4940-41AA-81BA-B5DBC1EC0EDF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8D753BD-1423-40FF-8714-98D4CDD7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957FA9C-D066-495B-868C-C4260553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3E-F62B-48F9-BBCD-8F35B22E81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938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80C3C7-16DE-4BF4-83D8-F293570C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5DAEF3C-8304-4615-A1A4-3FB679916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FFBBB68-5E29-4386-9DB3-835FB48B8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8850D18-C564-4FE8-A4DC-DB4DC5773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255691B-72B9-4384-A326-AD7EE71ED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BE7909D-1EE8-43DA-B7E6-51633544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EFAE-4940-41AA-81BA-B5DBC1EC0EDF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ACBAA72-8955-45A0-B81B-39256106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C97CADC-BBA1-46CC-B8E6-867ACF1D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3E-F62B-48F9-BBCD-8F35B22E81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651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62281C-0A06-435A-A96E-9F498A1D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C656823-4114-4041-8C50-94CAFC22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EFAE-4940-41AA-81BA-B5DBC1EC0EDF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B1E6C50-FE99-4285-AF6C-DB294538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3E4DDF3-A04C-4C3D-BBBA-DA72B0C9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3E-F62B-48F9-BBCD-8F35B22E81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499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95B1081-11F8-4CD2-8A81-22262D14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EFAE-4940-41AA-81BA-B5DBC1EC0EDF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279D617-7BAC-419F-9057-BBB207B0B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E566313-85E5-4BD5-A545-4A41E570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3E-F62B-48F9-BBCD-8F35B22E81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775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3B36AB-555C-45E2-BC2F-255B6BE9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F9ED27-AE08-4B77-A391-8177DD89D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D5D452B-AE55-4B2E-BEEF-CBB3AFB89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E4CE5CA-8961-4BA7-BCB4-06427CE2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EFAE-4940-41AA-81BA-B5DBC1EC0EDF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38C3FA2-6B5F-4353-AA30-198561DC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B6D5C8D-94F3-4D1A-A631-BAA9A8DA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3E-F62B-48F9-BBCD-8F35B22E81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120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84E998-6659-43EC-A39B-6EE590F4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9014981-A18D-43EE-962A-A1D6DA172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8039B2C-B577-47D1-A802-22F408B52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690AA83-B6F4-42BC-A556-7335B741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EFAE-4940-41AA-81BA-B5DBC1EC0EDF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FFD2341-686E-4B18-B79C-BE11B79B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1D518BB-A661-4C98-822D-B36648DC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3E-F62B-48F9-BBCD-8F35B22E81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63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98223B0-0C1D-407A-B989-BA876FED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D021035-0E2E-449E-A456-4E6AF8A73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486198-8F61-4464-8378-6E6DE5FB7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0EFAE-4940-41AA-81BA-B5DBC1EC0EDF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5F413B-075D-4383-943A-92E302B8E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D68E0A-DDA9-445E-B46B-575280D27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0DC3E-F62B-48F9-BBCD-8F35B22E81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253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1BA3730-7409-465D-A102-2FE5F940A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hr-HR" sz="4400" b="1" dirty="0">
                <a:solidFill>
                  <a:srgbClr val="080808"/>
                </a:solidFill>
              </a:rPr>
              <a:t>Majčin dan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1DB8661-D815-4808-AC82-9E5548821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4" y="3915679"/>
            <a:ext cx="3312734" cy="1747839"/>
          </a:xfrm>
          <a:noFill/>
        </p:spPr>
        <p:txBody>
          <a:bodyPr>
            <a:noAutofit/>
          </a:bodyPr>
          <a:lstStyle/>
          <a:p>
            <a:r>
              <a:rPr lang="hr-HR" dirty="0">
                <a:solidFill>
                  <a:srgbClr val="080808"/>
                </a:solidFill>
              </a:rPr>
              <a:t>1. a</a:t>
            </a:r>
          </a:p>
          <a:p>
            <a:r>
              <a:rPr lang="hr-HR" dirty="0">
                <a:solidFill>
                  <a:srgbClr val="080808"/>
                </a:solidFill>
              </a:rPr>
              <a:t>OŠ Vladimira Nazora Pribislavec</a:t>
            </a:r>
          </a:p>
          <a:p>
            <a:r>
              <a:rPr lang="hr-HR" dirty="0">
                <a:solidFill>
                  <a:srgbClr val="080808"/>
                </a:solidFill>
              </a:rPr>
              <a:t>2020.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4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4)">
            <a:extLst>
              <a:ext uri="{FF2B5EF4-FFF2-40B4-BE49-F238E27FC236}">
                <a16:creationId xmlns:a16="http://schemas.microsoft.com/office/drawing/2014/main" id="{7184DE5F-4BBE-4489-9170-9773F1BFBA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59" y="643467"/>
            <a:ext cx="4220081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8874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5)">
            <a:extLst>
              <a:ext uri="{FF2B5EF4-FFF2-40B4-BE49-F238E27FC236}">
                <a16:creationId xmlns:a16="http://schemas.microsoft.com/office/drawing/2014/main" id="{C77E4575-4C12-4CBE-912C-6B2FB29975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1" y="643467"/>
            <a:ext cx="4178298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39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5)">
            <a:extLst>
              <a:ext uri="{FF2B5EF4-FFF2-40B4-BE49-F238E27FC236}">
                <a16:creationId xmlns:a16="http://schemas.microsoft.com/office/drawing/2014/main" id="{ADF3C190-2885-4AC3-AA79-DFC6ABF588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27" y="643467"/>
            <a:ext cx="3899745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5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6)">
            <a:extLst>
              <a:ext uri="{FF2B5EF4-FFF2-40B4-BE49-F238E27FC236}">
                <a16:creationId xmlns:a16="http://schemas.microsoft.com/office/drawing/2014/main" id="{56690C81-FE1F-44AB-9A3D-AD12512FB2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53" y="643467"/>
            <a:ext cx="4025094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7909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6)">
            <a:extLst>
              <a:ext uri="{FF2B5EF4-FFF2-40B4-BE49-F238E27FC236}">
                <a16:creationId xmlns:a16="http://schemas.microsoft.com/office/drawing/2014/main" id="{934C8208-2113-4226-A3E0-B931550A28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80" y="643467"/>
            <a:ext cx="3997239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814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7)">
            <a:extLst>
              <a:ext uri="{FF2B5EF4-FFF2-40B4-BE49-F238E27FC236}">
                <a16:creationId xmlns:a16="http://schemas.microsoft.com/office/drawing/2014/main" id="{9D02BCDD-706D-4E64-A830-F9329557C4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74" y="643467"/>
            <a:ext cx="4456852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58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7)">
            <a:extLst>
              <a:ext uri="{FF2B5EF4-FFF2-40B4-BE49-F238E27FC236}">
                <a16:creationId xmlns:a16="http://schemas.microsoft.com/office/drawing/2014/main" id="{9E673DE3-E14D-45E5-A94A-93F7387D8B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1" y="643467"/>
            <a:ext cx="4178298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85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8)">
            <a:extLst>
              <a:ext uri="{FF2B5EF4-FFF2-40B4-BE49-F238E27FC236}">
                <a16:creationId xmlns:a16="http://schemas.microsoft.com/office/drawing/2014/main" id="{769F02E5-5676-44FD-8C68-1DE680CFAB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25" y="643467"/>
            <a:ext cx="3398349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345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9)">
            <a:extLst>
              <a:ext uri="{FF2B5EF4-FFF2-40B4-BE49-F238E27FC236}">
                <a16:creationId xmlns:a16="http://schemas.microsoft.com/office/drawing/2014/main" id="{11C1B26C-9FF3-454B-B08D-E0C79C486F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83" y="643467"/>
            <a:ext cx="4498634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861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10)">
            <a:extLst>
              <a:ext uri="{FF2B5EF4-FFF2-40B4-BE49-F238E27FC236}">
                <a16:creationId xmlns:a16="http://schemas.microsoft.com/office/drawing/2014/main" id="{D6DD6048-B968-466F-ABC5-3BF4EC32F2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42" y="643467"/>
            <a:ext cx="4136515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75818E0-531C-4562-AA53-D9548DC9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274" y="743604"/>
            <a:ext cx="9861452" cy="1791705"/>
          </a:xfrm>
        </p:spPr>
        <p:txBody>
          <a:bodyPr>
            <a:normAutofit/>
          </a:bodyPr>
          <a:lstStyle/>
          <a:p>
            <a:r>
              <a:rPr lang="hr-HR" sz="3200" dirty="0"/>
              <a:t>Prekrasno je kada možeš nekoga ugodno iznenaditi... </a:t>
            </a:r>
            <a:r>
              <a:rPr lang="hr-HR" sz="3200" dirty="0" err="1"/>
              <a:t>Prvašići</a:t>
            </a:r>
            <a:r>
              <a:rPr lang="hr-HR" sz="3200" dirty="0"/>
              <a:t> su sa svojim tatama sami napravili najdražim mamama poklon za Majčin dan - cvijeće s porukom: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DE4FE0-43AC-498F-8886-EE85F18BD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070" y="2747321"/>
            <a:ext cx="6038687" cy="2880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Mama...</a:t>
            </a:r>
          </a:p>
          <a:p>
            <a:pPr marL="0" indent="0">
              <a:buNone/>
            </a:pPr>
            <a:r>
              <a:rPr lang="hr-HR" sz="2400" b="1" dirty="0"/>
              <a:t>Za tvoj dan mila MAMA</a:t>
            </a:r>
          </a:p>
          <a:p>
            <a:pPr marL="0" indent="0">
              <a:buNone/>
            </a:pPr>
            <a:r>
              <a:rPr lang="hr-HR" sz="2400" b="1" dirty="0"/>
              <a:t>kažem ti veliko HVALA,</a:t>
            </a:r>
          </a:p>
          <a:p>
            <a:pPr marL="0" indent="0">
              <a:buNone/>
            </a:pPr>
            <a:r>
              <a:rPr lang="hr-HR" sz="2400" b="1" dirty="0"/>
              <a:t>za svaku riječ, osmijeh i dodir</a:t>
            </a:r>
          </a:p>
          <a:p>
            <a:pPr marL="0" indent="0">
              <a:buNone/>
            </a:pPr>
            <a:r>
              <a:rPr lang="hr-HR" sz="2400" b="1" dirty="0"/>
              <a:t>koji si meni dala.</a:t>
            </a:r>
          </a:p>
          <a:p>
            <a:pPr marL="0" indent="0">
              <a:buNone/>
            </a:pPr>
            <a:r>
              <a:rPr lang="hr-HR" sz="2400" b="1" dirty="0"/>
              <a:t>VOLIM TE!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77E25D0-0ECE-43EF-970E-FE76ECF3A8D9}"/>
              </a:ext>
            </a:extLst>
          </p:cNvPr>
          <p:cNvSpPr txBox="1"/>
          <p:nvPr/>
        </p:nvSpPr>
        <p:spPr>
          <a:xfrm>
            <a:off x="9237047" y="5602165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Marina Ninić</a:t>
            </a:r>
          </a:p>
        </p:txBody>
      </p:sp>
    </p:spTree>
    <p:extLst>
      <p:ext uri="{BB962C8B-B14F-4D97-AF65-F5344CB8AC3E}">
        <p14:creationId xmlns:p14="http://schemas.microsoft.com/office/powerpoint/2010/main" val="1843190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11)">
            <a:extLst>
              <a:ext uri="{FF2B5EF4-FFF2-40B4-BE49-F238E27FC236}">
                <a16:creationId xmlns:a16="http://schemas.microsoft.com/office/drawing/2014/main" id="{C9EDBEF9-5FE7-4379-B919-28BE5BA993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61" y="643467"/>
            <a:ext cx="4066877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61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1)">
            <a:extLst>
              <a:ext uri="{FF2B5EF4-FFF2-40B4-BE49-F238E27FC236}">
                <a16:creationId xmlns:a16="http://schemas.microsoft.com/office/drawing/2014/main" id="{9CF23FF2-59D7-45E7-91A3-C75A09249E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1" y="643467"/>
            <a:ext cx="4178298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66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1)">
            <a:extLst>
              <a:ext uri="{FF2B5EF4-FFF2-40B4-BE49-F238E27FC236}">
                <a16:creationId xmlns:a16="http://schemas.microsoft.com/office/drawing/2014/main" id="{305BD4A9-99D4-4536-BEEF-B781A34490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57" y="643467"/>
            <a:ext cx="3718685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81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2)">
            <a:extLst>
              <a:ext uri="{FF2B5EF4-FFF2-40B4-BE49-F238E27FC236}">
                <a16:creationId xmlns:a16="http://schemas.microsoft.com/office/drawing/2014/main" id="{56D4605F-8221-4A74-B8C9-0140B48A42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06" y="643467"/>
            <a:ext cx="4122588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1686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2)">
            <a:extLst>
              <a:ext uri="{FF2B5EF4-FFF2-40B4-BE49-F238E27FC236}">
                <a16:creationId xmlns:a16="http://schemas.microsoft.com/office/drawing/2014/main" id="{B66A52A7-2CA4-4C93-AFF1-159BCE4826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44" y="643467"/>
            <a:ext cx="5713912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7652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3)">
            <a:extLst>
              <a:ext uri="{FF2B5EF4-FFF2-40B4-BE49-F238E27FC236}">
                <a16:creationId xmlns:a16="http://schemas.microsoft.com/office/drawing/2014/main" id="{21EB3957-2707-40CC-AE87-48EB67DFED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76" y="643467"/>
            <a:ext cx="4303647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77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3)">
            <a:extLst>
              <a:ext uri="{FF2B5EF4-FFF2-40B4-BE49-F238E27FC236}">
                <a16:creationId xmlns:a16="http://schemas.microsoft.com/office/drawing/2014/main" id="{30BFD91D-7F8A-449C-A66D-D66B24469E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27" y="643467"/>
            <a:ext cx="3899745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7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Majcin_dan_2020_1a (4)">
            <a:extLst>
              <a:ext uri="{FF2B5EF4-FFF2-40B4-BE49-F238E27FC236}">
                <a16:creationId xmlns:a16="http://schemas.microsoft.com/office/drawing/2014/main" id="{F5BBBF72-031E-496A-8D34-2C982C3727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59" y="643467"/>
            <a:ext cx="4220081" cy="557106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5289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66</Words>
  <Application>Microsoft Office PowerPoint</Application>
  <PresentationFormat>Široki zaslon</PresentationFormat>
  <Paragraphs>12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sustava Office</vt:lpstr>
      <vt:lpstr>Majčin dan</vt:lpstr>
      <vt:lpstr>Prekrasno je kada možeš nekoga ugodno iznenaditi... Prvašići su sa svojim tatama sami napravili najdražim mamama poklon za Majčin dan - cvijeće s porukom: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Majčin dan</dc:title>
  <dc:creator>Iva Naranđa</dc:creator>
  <cp:lastModifiedBy>Iva Naranđa</cp:lastModifiedBy>
  <cp:revision>6</cp:revision>
  <dcterms:created xsi:type="dcterms:W3CDTF">2020-05-13T09:15:01Z</dcterms:created>
  <dcterms:modified xsi:type="dcterms:W3CDTF">2020-05-13T09:36:11Z</dcterms:modified>
</cp:coreProperties>
</file>