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photoAlbum layout="1pic" frame="frameStyle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8D32450-DDF7-4904-ABB3-61D9461BF9DC}" type="datetimeFigureOut">
              <a:rPr lang="hr-HR" smtClean="0"/>
              <a:t>24.2.2015.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E22D522-CFDA-45A7-A07F-BB200789C80D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425134"/>
      </p:ext>
    </p:extLst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2450-DDF7-4904-ABB3-61D9461BF9DC}" type="datetimeFigureOut">
              <a:rPr lang="hr-HR" smtClean="0"/>
              <a:t>24.2.2015.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D522-CFDA-45A7-A07F-BB200789C8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3957484"/>
      </p:ext>
    </p:extLst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2450-DDF7-4904-ABB3-61D9461BF9DC}" type="datetimeFigureOut">
              <a:rPr lang="hr-HR" smtClean="0"/>
              <a:t>24.2.2015.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D522-CFDA-45A7-A07F-BB200789C80D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222073"/>
      </p:ext>
    </p:extLst>
  </p:cSld>
  <p:clrMapOvr>
    <a:masterClrMapping/>
  </p:clrMapOvr>
  <p:transition spd="slow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2450-DDF7-4904-ABB3-61D9461BF9DC}" type="datetimeFigureOut">
              <a:rPr lang="hr-HR" smtClean="0"/>
              <a:t>24.2.2015.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D522-CFDA-45A7-A07F-BB200789C80D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256905"/>
      </p:ext>
    </p:extLst>
  </p:cSld>
  <p:clrMapOvr>
    <a:masterClrMapping/>
  </p:clrMapOvr>
  <p:transition spd="slow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2450-DDF7-4904-ABB3-61D9461BF9DC}" type="datetimeFigureOut">
              <a:rPr lang="hr-HR" smtClean="0"/>
              <a:t>24.2.2015.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D522-CFDA-45A7-A07F-BB200789C8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2384485"/>
      </p:ext>
    </p:extLst>
  </p:cSld>
  <p:clrMapOvr>
    <a:masterClrMapping/>
  </p:clrMapOvr>
  <p:transition spd="slow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2450-DDF7-4904-ABB3-61D9461BF9DC}" type="datetimeFigureOut">
              <a:rPr lang="hr-HR" smtClean="0"/>
              <a:t>24.2.2015.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D522-CFDA-45A7-A07F-BB200789C80D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10263"/>
      </p:ext>
    </p:extLst>
  </p:cSld>
  <p:clrMapOvr>
    <a:masterClrMapping/>
  </p:clrMapOvr>
  <p:transition spd="slow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2450-DDF7-4904-ABB3-61D9461BF9DC}" type="datetimeFigureOut">
              <a:rPr lang="hr-HR" smtClean="0"/>
              <a:t>24.2.2015.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D522-CFDA-45A7-A07F-BB200789C80D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60074"/>
      </p:ext>
    </p:extLst>
  </p:cSld>
  <p:clrMapOvr>
    <a:masterClrMapping/>
  </p:clrMapOvr>
  <p:transition spd="slow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2450-DDF7-4904-ABB3-61D9461BF9DC}" type="datetimeFigureOut">
              <a:rPr lang="hr-HR" smtClean="0"/>
              <a:t>24.2.2015.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D522-CFDA-45A7-A07F-BB200789C80D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211344"/>
      </p:ext>
    </p:extLst>
  </p:cSld>
  <p:clrMapOvr>
    <a:masterClrMapping/>
  </p:clrMapOvr>
  <p:transition spd="slow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2450-DDF7-4904-ABB3-61D9461BF9DC}" type="datetimeFigureOut">
              <a:rPr lang="hr-HR" smtClean="0"/>
              <a:t>24.2.2015.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D522-CFDA-45A7-A07F-BB200789C80D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274751"/>
      </p:ext>
    </p:extLst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2450-DDF7-4904-ABB3-61D9461BF9DC}" type="datetimeFigureOut">
              <a:rPr lang="hr-HR" smtClean="0"/>
              <a:t>24.2.2015.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D522-CFDA-45A7-A07F-BB200789C8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9245652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2450-DDF7-4904-ABB3-61D9461BF9DC}" type="datetimeFigureOut">
              <a:rPr lang="hr-HR" smtClean="0"/>
              <a:t>24.2.2015.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D522-CFDA-45A7-A07F-BB200789C80D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06919"/>
      </p:ext>
    </p:extLst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2450-DDF7-4904-ABB3-61D9461BF9DC}" type="datetimeFigureOut">
              <a:rPr lang="hr-HR" smtClean="0"/>
              <a:t>24.2.2015.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D522-CFDA-45A7-A07F-BB200789C8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1283036"/>
      </p:ext>
    </p:extLst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2450-DDF7-4904-ABB3-61D9461BF9DC}" type="datetimeFigureOut">
              <a:rPr lang="hr-HR" smtClean="0"/>
              <a:t>24.2.2015.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D522-CFDA-45A7-A07F-BB200789C80D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461227"/>
      </p:ext>
    </p:extLst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2450-DDF7-4904-ABB3-61D9461BF9DC}" type="datetimeFigureOut">
              <a:rPr lang="hr-HR" smtClean="0"/>
              <a:t>24.2.2015.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D522-CFDA-45A7-A07F-BB200789C80D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661033"/>
      </p:ext>
    </p:extLst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2450-DDF7-4904-ABB3-61D9461BF9DC}" type="datetimeFigureOut">
              <a:rPr lang="hr-HR" smtClean="0"/>
              <a:t>24.2.2015.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D522-CFDA-45A7-A07F-BB200789C8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2176103"/>
      </p:ext>
    </p:extLst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2450-DDF7-4904-ABB3-61D9461BF9DC}" type="datetimeFigureOut">
              <a:rPr lang="hr-HR" smtClean="0"/>
              <a:t>24.2.2015.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D522-CFDA-45A7-A07F-BB200789C80D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685059"/>
      </p:ext>
    </p:extLst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2450-DDF7-4904-ABB3-61D9461BF9DC}" type="datetimeFigureOut">
              <a:rPr lang="hr-HR" smtClean="0"/>
              <a:t>24.2.2015.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D522-CFDA-45A7-A07F-BB200789C8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250285"/>
      </p:ext>
    </p:extLst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D32450-DDF7-4904-ABB3-61D9461BF9DC}" type="datetimeFigureOut">
              <a:rPr lang="hr-HR" smtClean="0"/>
              <a:t>24.2.2015.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E22D522-CFDA-45A7-A07F-BB200789C8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770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 spd="slow">
    <p:push dir="r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4000" dirty="0" smtClean="0"/>
              <a:t>Album s fotografijama</a:t>
            </a:r>
            <a:br>
              <a:rPr lang="hr-HR" sz="4000" dirty="0" smtClean="0"/>
            </a:br>
            <a:r>
              <a:rPr lang="hr-HR" sz="4000" dirty="0" smtClean="0"/>
              <a:t>„Učionica postala restoran”</a:t>
            </a:r>
            <a:endParaRPr lang="hr-HR" sz="4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3.A</a:t>
            </a:r>
          </a:p>
          <a:p>
            <a:r>
              <a:rPr lang="hr-HR" dirty="0" smtClean="0"/>
              <a:t>OŠ Vladimira Nazora Pribislavec</a:t>
            </a:r>
          </a:p>
          <a:p>
            <a:r>
              <a:rPr lang="hr-HR" dirty="0" smtClean="0"/>
              <a:t>veljača 2015.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1746032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08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675" y="685800"/>
            <a:ext cx="393065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34756396"/>
      </p:ext>
    </p:extLst>
  </p:cSld>
  <p:clrMapOvr>
    <a:masterClrMapping/>
  </p:clrMapOvr>
  <p:transition spd="slow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08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75" y="685800"/>
            <a:ext cx="7205663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88282712"/>
      </p:ext>
    </p:extLst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08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5" y="685800"/>
            <a:ext cx="8170863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6660524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08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663" y="685800"/>
            <a:ext cx="4384675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4997397"/>
      </p:ext>
    </p:extLst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08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188" y="685800"/>
            <a:ext cx="4364037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12409560"/>
      </p:ext>
    </p:extLst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08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025" y="685800"/>
            <a:ext cx="8234363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10577590"/>
      </p:ext>
    </p:extLst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08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025" y="685800"/>
            <a:ext cx="8234363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63812177"/>
      </p:ext>
    </p:extLst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08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025" y="685800"/>
            <a:ext cx="8234363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6208105"/>
      </p:ext>
    </p:extLst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08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025" y="685800"/>
            <a:ext cx="8234363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01229448"/>
      </p:ext>
    </p:extLst>
  </p:cSld>
  <p:clrMapOvr>
    <a:masterClrMapping/>
  </p:clrMapOvr>
  <p:transition spd="slow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08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025" y="685800"/>
            <a:ext cx="8234363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5253680"/>
      </p:ext>
    </p:extLst>
  </p:cSld>
  <p:clrMapOvr>
    <a:masterClrMapping/>
  </p:clrMapOvr>
  <p:transition spd="slow">
    <p:push dir="r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</TotalTime>
  <Words>11</Words>
  <Application>Microsoft Office PowerPoint</Application>
  <PresentationFormat>Široki zaslon</PresentationFormat>
  <Paragraphs>4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Organski</vt:lpstr>
      <vt:lpstr>Album s fotografijama „Učionica postala restoran”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II. OSNOVNA ŠKOLA ČAKOVEC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s fotografijama</dc:title>
  <dc:creator>II. OŠ ČAKOVEC</dc:creator>
  <cp:lastModifiedBy>II. OŠ ČAKOVEC</cp:lastModifiedBy>
  <cp:revision>2</cp:revision>
  <dcterms:created xsi:type="dcterms:W3CDTF">2015-02-24T09:34:45Z</dcterms:created>
  <dcterms:modified xsi:type="dcterms:W3CDTF">2015-02-24T09:38:21Z</dcterms:modified>
</cp:coreProperties>
</file>