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57" r:id="rId4"/>
    <p:sldId id="260" r:id="rId5"/>
    <p:sldId id="261" r:id="rId6"/>
    <p:sldId id="263" r:id="rId7"/>
    <p:sldId id="265" r:id="rId8"/>
    <p:sldId id="266" r:id="rId9"/>
    <p:sldId id="267" r:id="rId10"/>
    <p:sldId id="270" r:id="rId11"/>
    <p:sldId id="272" r:id="rId12"/>
    <p:sldId id="275" r:id="rId13"/>
    <p:sldId id="278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90" r:id="rId24"/>
  </p:sldIdLst>
  <p:sldSz cx="12192000" cy="6858000"/>
  <p:notesSz cx="6858000" cy="9144000"/>
  <p:photoAlbum layout="1pic" frame="frameStyle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4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19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76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13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52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27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4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758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35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4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57E7AB-2DC6-4209-AD3A-BFDAFEC57E52}" type="datetimeFigureOut">
              <a:rPr lang="hr-HR" smtClean="0"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DE7826-2D8B-4B12-AC98-8083BCF40D54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IZLET U ZAGREB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VLADIMIRA NAZORA, PRIBISLAVEC</a:t>
            </a:r>
          </a:p>
          <a:p>
            <a:r>
              <a:rPr lang="hr-HR" dirty="0" smtClean="0"/>
              <a:t>LISTOPAD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823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751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279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348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28" y="460513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 descr="IMG_17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49" y="460513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161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895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86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69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934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41" y="447261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 descr="IMG_17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5367" y="1357424"/>
            <a:ext cx="5494869" cy="3657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655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594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6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581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937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451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685800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98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5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6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75" y="341244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 descr="IMG_169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06" y="341244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23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6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71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6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2" y="473765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 descr="IMG_169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36" y="473765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301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6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57" y="427383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 descr="IMG_169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83" y="427383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283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6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685800"/>
            <a:ext cx="82423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38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40" y="420756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 descr="IMG_170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10" y="420756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504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7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6" y="347870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 descr="IMG_170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88" y="347870"/>
            <a:ext cx="365125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124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</TotalTime>
  <Words>11</Words>
  <Application>Microsoft Office PowerPoint</Application>
  <PresentationFormat>Široki zaslon</PresentationFormat>
  <Paragraphs>3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Calibri</vt:lpstr>
      <vt:lpstr>Calibri Light</vt:lpstr>
      <vt:lpstr>Retrospektiva</vt:lpstr>
      <vt:lpstr>IZLET U ZAGREB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U ZAGREB</dc:title>
  <dc:creator>II. OŠ ČAKOVEC</dc:creator>
  <cp:lastModifiedBy>II. OŠ ČAKOVEC</cp:lastModifiedBy>
  <cp:revision>3</cp:revision>
  <dcterms:created xsi:type="dcterms:W3CDTF">2014-11-11T14:42:23Z</dcterms:created>
  <dcterms:modified xsi:type="dcterms:W3CDTF">2014-11-11T14:49:47Z</dcterms:modified>
</cp:coreProperties>
</file>