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photoAlbum layout="1pic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jeni pravokut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jeni pravokutni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0" name="Podnaslov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19" name="Rezervirano mjesto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5E4A05-BBF0-4392-B4AD-E31B75309867}" type="datetimeFigureOut">
              <a:rPr lang="hr-HR" smtClean="0"/>
              <a:t>9.9.2014.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1" name="Rezervirano mjesto broja slajd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8038BF-9B51-48A6-ACA7-DC20139AF9F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5E4A05-BBF0-4392-B4AD-E31B75309867}" type="datetimeFigureOut">
              <a:rPr lang="hr-HR" smtClean="0"/>
              <a:t>9.9.2014.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8038BF-9B51-48A6-ACA7-DC20139AF9F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5E4A05-BBF0-4392-B4AD-E31B75309867}" type="datetimeFigureOut">
              <a:rPr lang="hr-HR" smtClean="0"/>
              <a:t>9.9.2014.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8038BF-9B51-48A6-ACA7-DC20139AF9F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5E4A05-BBF0-4392-B4AD-E31B75309867}" type="datetimeFigureOut">
              <a:rPr lang="hr-HR" smtClean="0"/>
              <a:t>9.9.2014.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8038BF-9B51-48A6-ACA7-DC20139AF9F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jeni pravokutni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jeni pravokutni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5E4A05-BBF0-4392-B4AD-E31B75309867}" type="datetimeFigureOut">
              <a:rPr lang="hr-HR" smtClean="0"/>
              <a:t>9.9.2014.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8038BF-9B51-48A6-ACA7-DC20139AF9F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5E4A05-BBF0-4392-B4AD-E31B75309867}" type="datetimeFigureOut">
              <a:rPr lang="hr-HR" smtClean="0"/>
              <a:t>9.9.2014.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8038BF-9B51-48A6-ACA7-DC20139AF9F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5E4A05-BBF0-4392-B4AD-E31B75309867}" type="datetimeFigureOut">
              <a:rPr lang="hr-HR" smtClean="0"/>
              <a:t>9.9.2014.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8038BF-9B51-48A6-ACA7-DC20139AF9F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5E4A05-BBF0-4392-B4AD-E31B75309867}" type="datetimeFigureOut">
              <a:rPr lang="hr-HR" smtClean="0"/>
              <a:t>9.9.2014.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8038BF-9B51-48A6-ACA7-DC20139AF9F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ut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5E4A05-BBF0-4392-B4AD-E31B75309867}" type="datetimeFigureOut">
              <a:rPr lang="hr-HR" smtClean="0"/>
              <a:t>9.9.2014.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8038BF-9B51-48A6-ACA7-DC20139AF9F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5E4A05-BBF0-4392-B4AD-E31B75309867}" type="datetimeFigureOut">
              <a:rPr lang="hr-HR" smtClean="0"/>
              <a:t>9.9.2014.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8038BF-9B51-48A6-ACA7-DC20139AF9F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jeni pravokut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avokutnik s jednim zaobljenim kuto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5E4A05-BBF0-4392-B4AD-E31B75309867}" type="datetimeFigureOut">
              <a:rPr lang="hr-HR" smtClean="0"/>
              <a:t>9.9.2014.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8038BF-9B51-48A6-ACA7-DC20139AF9FA}" type="slidenum">
              <a:rPr lang="hr-HR" smtClean="0"/>
              <a:t>‹#›</a:t>
            </a:fld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ut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jeni pravokutni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Rezervirano mjesto naslova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65E4A05-BBF0-4392-B4AD-E31B75309867}" type="datetimeFigureOut">
              <a:rPr lang="hr-HR" smtClean="0"/>
              <a:t>9.9.2014.</a:t>
            </a:fld>
            <a:endParaRPr lang="hr-HR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78038BF-9B51-48A6-ACA7-DC20139AF9FA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naslovn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839788"/>
            <a:ext cx="7772400" cy="51784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niOkvir 2"/>
          <p:cNvSpPr txBox="1"/>
          <p:nvPr/>
        </p:nvSpPr>
        <p:spPr>
          <a:xfrm>
            <a:off x="1259632" y="6093296"/>
            <a:ext cx="6860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OŠ VLADIMIRA NAZORA, PRIBISLAVEC – 8. RUJNA 2014.</a:t>
            </a:r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888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839788"/>
            <a:ext cx="7772400" cy="517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889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743200" y="685800"/>
            <a:ext cx="3656013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889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839788"/>
            <a:ext cx="7772400" cy="517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889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743200" y="685800"/>
            <a:ext cx="3656013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890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839788"/>
            <a:ext cx="7772400" cy="517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89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839788"/>
            <a:ext cx="7772400" cy="517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89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743200" y="685800"/>
            <a:ext cx="3656013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89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743200" y="685800"/>
            <a:ext cx="3656013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89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839788"/>
            <a:ext cx="7772400" cy="517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89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839788"/>
            <a:ext cx="7772400" cy="517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886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743200" y="685800"/>
            <a:ext cx="3656013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893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839788"/>
            <a:ext cx="7772400" cy="517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893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743200" y="685800"/>
            <a:ext cx="3656013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894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839788"/>
            <a:ext cx="7772400" cy="517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895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839788"/>
            <a:ext cx="7772400" cy="517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895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839788"/>
            <a:ext cx="7772400" cy="517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896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839788"/>
            <a:ext cx="7772400" cy="517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896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743200" y="685800"/>
            <a:ext cx="3656013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897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839788"/>
            <a:ext cx="7772400" cy="517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887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839788"/>
            <a:ext cx="7772400" cy="517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887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839788"/>
            <a:ext cx="7772400" cy="517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887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839788"/>
            <a:ext cx="7772400" cy="517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887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839788"/>
            <a:ext cx="7772400" cy="517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888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839788"/>
            <a:ext cx="7772400" cy="517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888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839788"/>
            <a:ext cx="7772400" cy="517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888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839788"/>
            <a:ext cx="7772400" cy="517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</TotalTime>
  <Words>11</Words>
  <Application>Microsoft Office PowerPoint</Application>
  <PresentationFormat>Prikaz na zaslonu (4:3)</PresentationFormat>
  <Paragraphs>1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27</vt:i4>
      </vt:variant>
    </vt:vector>
  </HeadingPairs>
  <TitlesOfParts>
    <vt:vector size="28" baseType="lpstr">
      <vt:lpstr>Aspekt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Administrator</dc:creator>
  <cp:lastModifiedBy>Administrator</cp:lastModifiedBy>
  <cp:revision>1</cp:revision>
  <dcterms:created xsi:type="dcterms:W3CDTF">2014-09-09T13:00:41Z</dcterms:created>
  <dcterms:modified xsi:type="dcterms:W3CDTF">2014-09-09T13:02:32Z</dcterms:modified>
</cp:coreProperties>
</file>